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9" r:id="rId3"/>
    <p:sldId id="265" r:id="rId4"/>
    <p:sldId id="263" r:id="rId5"/>
    <p:sldId id="270" r:id="rId6"/>
    <p:sldId id="271" r:id="rId7"/>
    <p:sldId id="262" r:id="rId8"/>
    <p:sldId id="266" r:id="rId9"/>
    <p:sldId id="267" r:id="rId10"/>
    <p:sldId id="268" r:id="rId11"/>
    <p:sldId id="269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310E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898" autoAdjust="0"/>
  </p:normalViewPr>
  <p:slideViewPr>
    <p:cSldViewPr snapToGrid="0">
      <p:cViewPr varScale="1">
        <p:scale>
          <a:sx n="50" d="100"/>
          <a:sy n="50" d="100"/>
        </p:scale>
        <p:origin x="1742" y="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4" name="Google Shape;32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My project consisted in implement…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One possible solution to solve a…</a:t>
            </a:r>
            <a:endParaRPr dirty="0"/>
          </a:p>
        </p:txBody>
      </p:sp>
      <p:sp>
        <p:nvSpPr>
          <p:cNvPr id="325" name="Google Shape;32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GB" dirty="0"/>
              <a:t>Model COP </a:t>
            </a:r>
          </a:p>
          <a:p>
            <a:pPr lvl="1">
              <a:buFontTx/>
              <a:buChar char="-"/>
            </a:pPr>
            <a:r>
              <a:rPr lang="en-GB" dirty="0"/>
              <a:t>Var, domains, </a:t>
            </a:r>
            <a:r>
              <a:rPr lang="en-GB" dirty="0" err="1"/>
              <a:t>const</a:t>
            </a:r>
            <a:r>
              <a:rPr lang="en-GB" dirty="0"/>
              <a:t>, function to optimize </a:t>
            </a:r>
            <a:r>
              <a:rPr lang="en-GB" b="1" dirty="0">
                <a:sym typeface="Wingdings" panose="05000000000000000000" pitchFamily="2" charset="2"/>
              </a:rPr>
              <a:t> goal</a:t>
            </a:r>
            <a:endParaRPr lang="en-GB" b="1" dirty="0"/>
          </a:p>
          <a:p>
            <a:pPr>
              <a:buFontTx/>
              <a:buChar char="-"/>
            </a:pPr>
            <a:r>
              <a:rPr lang="en-GB" dirty="0"/>
              <a:t>Model DCOP with </a:t>
            </a:r>
            <a:r>
              <a:rPr lang="en-GB" dirty="0" err="1"/>
              <a:t>Maxsum</a:t>
            </a:r>
            <a:r>
              <a:rPr lang="en-GB" dirty="0"/>
              <a:t> </a:t>
            </a:r>
          </a:p>
          <a:p>
            <a:pPr lvl="1">
              <a:buFontTx/>
              <a:buChar char="-"/>
            </a:pPr>
            <a:r>
              <a:rPr lang="en-GB" dirty="0"/>
              <a:t>Var, domains Booleans, </a:t>
            </a:r>
            <a:r>
              <a:rPr lang="en-GB" dirty="0" err="1"/>
              <a:t>const</a:t>
            </a:r>
            <a:r>
              <a:rPr lang="en-GB" dirty="0"/>
              <a:t> –&gt; edge, </a:t>
            </a:r>
            <a:r>
              <a:rPr lang="en-GB" b="1" dirty="0"/>
              <a:t>function </a:t>
            </a:r>
            <a:r>
              <a:rPr lang="en-GB" b="1" dirty="0">
                <a:sym typeface="Wingdings" panose="05000000000000000000" pitchFamily="2" charset="2"/>
              </a:rPr>
              <a:t> </a:t>
            </a:r>
            <a:r>
              <a:rPr lang="en-GB" b="1" dirty="0"/>
              <a:t>sum of soft </a:t>
            </a:r>
            <a:r>
              <a:rPr lang="en-GB" b="1" dirty="0" err="1"/>
              <a:t>const</a:t>
            </a:r>
            <a:r>
              <a:rPr lang="en-GB" b="1" dirty="0"/>
              <a:t> </a:t>
            </a:r>
          </a:p>
          <a:p>
            <a:pPr lvl="0">
              <a:buFontTx/>
              <a:buChar char="-"/>
            </a:pPr>
            <a:r>
              <a:rPr lang="en-GB" b="1" dirty="0"/>
              <a:t>Const. network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GB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68184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Simple example on what I explained before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GB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16972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  <a:tabLst/>
              <a:defRPr/>
            </a:pPr>
            <a:r>
              <a:rPr lang="en-GB" dirty="0"/>
              <a:t>It may seems very difficult, Conceptually is very simple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  <a:tabLst/>
              <a:defRPr/>
            </a:pPr>
            <a:r>
              <a:rPr lang="en-GB" dirty="0"/>
              <a:t>How work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  <a:tabLst/>
              <a:defRPr/>
            </a:pPr>
            <a:r>
              <a:rPr lang="en-GB" dirty="0"/>
              <a:t>End condition </a:t>
            </a:r>
            <a:r>
              <a:rPr lang="en-GB" dirty="0">
                <a:sym typeface="Wingdings" panose="05000000000000000000" pitchFamily="2" charset="2"/>
              </a:rPr>
              <a:t> intuitive </a:t>
            </a:r>
            <a:endParaRPr lang="en-GB" dirty="0"/>
          </a:p>
          <a:p>
            <a:r>
              <a:rPr lang="en-GB" dirty="0"/>
              <a:t>Constant for normalization </a:t>
            </a:r>
          </a:p>
          <a:p>
            <a:r>
              <a:rPr lang="en-GB" dirty="0"/>
              <a:t>Constraint with the receiving agent </a:t>
            </a:r>
          </a:p>
          <a:p>
            <a:r>
              <a:rPr lang="en-GB" dirty="0"/>
              <a:t>Sum of </a:t>
            </a:r>
            <a:r>
              <a:rPr lang="en-GB" dirty="0" err="1"/>
              <a:t>msg</a:t>
            </a:r>
            <a:r>
              <a:rPr lang="en-GB" dirty="0"/>
              <a:t> from neighbours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GB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3591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GB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85941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iapositiva titolo">
  <p:cSld name="2_Diapositiva titolo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1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6" name="Google Shape;306;p1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07" name="Google Shape;307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8" name="Google Shape;308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9" name="Google Shape;309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12"/>
          <p:cNvSpPr txBox="1">
            <a:spLocks noGrp="1"/>
          </p:cNvSpPr>
          <p:nvPr>
            <p:ph type="body" idx="1"/>
          </p:nvPr>
        </p:nvSpPr>
        <p:spPr>
          <a:xfrm rot="5400000">
            <a:off x="2265852" y="-208500"/>
            <a:ext cx="4526100" cy="8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3" name="Google Shape;313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4" name="Google Shape;314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5" name="Google Shape;315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verticale e testo" type="vertTitleAndTx">
  <p:cSld name="VERTICAL_TITLE_AND_VERTICAL_TEXT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3"/>
          <p:cNvSpPr txBox="1">
            <a:spLocks noGrp="1"/>
          </p:cNvSpPr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13"/>
          <p:cNvSpPr txBox="1">
            <a:spLocks noGrp="1"/>
          </p:cNvSpPr>
          <p:nvPr>
            <p:ph type="body" idx="1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9" name="Google Shape;319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0" name="Google Shape;320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1" name="Google Shape;321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1"/>
            <a:ext cx="9144000" cy="1269900"/>
          </a:xfrm>
          <a:prstGeom prst="rect">
            <a:avLst/>
          </a:prstGeom>
          <a:solidFill>
            <a:srgbClr val="4F81B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323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0" y="6126162"/>
            <a:ext cx="9144000" cy="731700"/>
          </a:xfrm>
          <a:prstGeom prst="rect">
            <a:avLst/>
          </a:prstGeom>
          <a:solidFill>
            <a:srgbClr val="4F81B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" name="Google Shape;18;p3"/>
          <p:cNvGrpSpPr/>
          <p:nvPr/>
        </p:nvGrpSpPr>
        <p:grpSpPr>
          <a:xfrm>
            <a:off x="47996" y="1089907"/>
            <a:ext cx="9036484" cy="180024"/>
            <a:chOff x="1218340" y="275867"/>
            <a:chExt cx="17715122" cy="567900"/>
          </a:xfrm>
        </p:grpSpPr>
        <p:cxnSp>
          <p:nvCxnSpPr>
            <p:cNvPr id="19" name="Google Shape;19;p3"/>
            <p:cNvCxnSpPr/>
            <p:nvPr/>
          </p:nvCxnSpPr>
          <p:spPr>
            <a:xfrm>
              <a:off x="121834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" name="Google Shape;20;p3"/>
            <p:cNvCxnSpPr/>
            <p:nvPr/>
          </p:nvCxnSpPr>
          <p:spPr>
            <a:xfrm>
              <a:off x="136720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" name="Google Shape;21;p3"/>
            <p:cNvCxnSpPr/>
            <p:nvPr/>
          </p:nvCxnSpPr>
          <p:spPr>
            <a:xfrm>
              <a:off x="151607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" name="Google Shape;22;p3"/>
            <p:cNvCxnSpPr/>
            <p:nvPr/>
          </p:nvCxnSpPr>
          <p:spPr>
            <a:xfrm>
              <a:off x="166494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" name="Google Shape;23;p3"/>
            <p:cNvCxnSpPr/>
            <p:nvPr/>
          </p:nvCxnSpPr>
          <p:spPr>
            <a:xfrm>
              <a:off x="181380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" name="Google Shape;24;p3"/>
            <p:cNvCxnSpPr/>
            <p:nvPr/>
          </p:nvCxnSpPr>
          <p:spPr>
            <a:xfrm>
              <a:off x="196267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" name="Google Shape;25;p3"/>
            <p:cNvCxnSpPr/>
            <p:nvPr/>
          </p:nvCxnSpPr>
          <p:spPr>
            <a:xfrm>
              <a:off x="211154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" name="Google Shape;26;p3"/>
            <p:cNvCxnSpPr/>
            <p:nvPr/>
          </p:nvCxnSpPr>
          <p:spPr>
            <a:xfrm>
              <a:off x="226040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" name="Google Shape;27;p3"/>
            <p:cNvCxnSpPr/>
            <p:nvPr/>
          </p:nvCxnSpPr>
          <p:spPr>
            <a:xfrm>
              <a:off x="240927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255814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270701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285587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300474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2" name="Google Shape;32;p3"/>
            <p:cNvCxnSpPr/>
            <p:nvPr/>
          </p:nvCxnSpPr>
          <p:spPr>
            <a:xfrm>
              <a:off x="315361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" name="Google Shape;33;p3"/>
            <p:cNvCxnSpPr/>
            <p:nvPr/>
          </p:nvCxnSpPr>
          <p:spPr>
            <a:xfrm>
              <a:off x="330247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" name="Google Shape;34;p3"/>
            <p:cNvCxnSpPr/>
            <p:nvPr/>
          </p:nvCxnSpPr>
          <p:spPr>
            <a:xfrm>
              <a:off x="345134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" name="Google Shape;35;p3"/>
            <p:cNvCxnSpPr/>
            <p:nvPr/>
          </p:nvCxnSpPr>
          <p:spPr>
            <a:xfrm>
              <a:off x="360021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" name="Google Shape;36;p3"/>
            <p:cNvCxnSpPr/>
            <p:nvPr/>
          </p:nvCxnSpPr>
          <p:spPr>
            <a:xfrm>
              <a:off x="374907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" name="Google Shape;37;p3"/>
            <p:cNvCxnSpPr/>
            <p:nvPr/>
          </p:nvCxnSpPr>
          <p:spPr>
            <a:xfrm>
              <a:off x="389794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" name="Google Shape;38;p3"/>
            <p:cNvCxnSpPr/>
            <p:nvPr/>
          </p:nvCxnSpPr>
          <p:spPr>
            <a:xfrm>
              <a:off x="404681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" name="Google Shape;39;p3"/>
            <p:cNvCxnSpPr/>
            <p:nvPr/>
          </p:nvCxnSpPr>
          <p:spPr>
            <a:xfrm>
              <a:off x="419568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" name="Google Shape;40;p3"/>
            <p:cNvCxnSpPr/>
            <p:nvPr/>
          </p:nvCxnSpPr>
          <p:spPr>
            <a:xfrm>
              <a:off x="434454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" name="Google Shape;41;p3"/>
            <p:cNvCxnSpPr/>
            <p:nvPr/>
          </p:nvCxnSpPr>
          <p:spPr>
            <a:xfrm>
              <a:off x="449341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" name="Google Shape;42;p3"/>
            <p:cNvCxnSpPr/>
            <p:nvPr/>
          </p:nvCxnSpPr>
          <p:spPr>
            <a:xfrm>
              <a:off x="464228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" name="Google Shape;43;p3"/>
            <p:cNvCxnSpPr/>
            <p:nvPr/>
          </p:nvCxnSpPr>
          <p:spPr>
            <a:xfrm>
              <a:off x="479114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" name="Google Shape;44;p3"/>
            <p:cNvCxnSpPr/>
            <p:nvPr/>
          </p:nvCxnSpPr>
          <p:spPr>
            <a:xfrm>
              <a:off x="494001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" name="Google Shape;45;p3"/>
            <p:cNvCxnSpPr/>
            <p:nvPr/>
          </p:nvCxnSpPr>
          <p:spPr>
            <a:xfrm>
              <a:off x="508888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6" name="Google Shape;46;p3"/>
            <p:cNvCxnSpPr/>
            <p:nvPr/>
          </p:nvCxnSpPr>
          <p:spPr>
            <a:xfrm>
              <a:off x="523774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" name="Google Shape;47;p3"/>
            <p:cNvCxnSpPr/>
            <p:nvPr/>
          </p:nvCxnSpPr>
          <p:spPr>
            <a:xfrm>
              <a:off x="538661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8" name="Google Shape;48;p3"/>
            <p:cNvCxnSpPr/>
            <p:nvPr/>
          </p:nvCxnSpPr>
          <p:spPr>
            <a:xfrm>
              <a:off x="553548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9" name="Google Shape;49;p3"/>
            <p:cNvCxnSpPr/>
            <p:nvPr/>
          </p:nvCxnSpPr>
          <p:spPr>
            <a:xfrm>
              <a:off x="568435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" name="Google Shape;50;p3"/>
            <p:cNvCxnSpPr/>
            <p:nvPr/>
          </p:nvCxnSpPr>
          <p:spPr>
            <a:xfrm>
              <a:off x="583321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" name="Google Shape;51;p3"/>
            <p:cNvCxnSpPr/>
            <p:nvPr/>
          </p:nvCxnSpPr>
          <p:spPr>
            <a:xfrm>
              <a:off x="598208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" name="Google Shape;52;p3"/>
            <p:cNvCxnSpPr/>
            <p:nvPr/>
          </p:nvCxnSpPr>
          <p:spPr>
            <a:xfrm>
              <a:off x="613095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" name="Google Shape;53;p3"/>
            <p:cNvCxnSpPr/>
            <p:nvPr/>
          </p:nvCxnSpPr>
          <p:spPr>
            <a:xfrm>
              <a:off x="627981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" name="Google Shape;54;p3"/>
            <p:cNvCxnSpPr/>
            <p:nvPr/>
          </p:nvCxnSpPr>
          <p:spPr>
            <a:xfrm>
              <a:off x="642868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" name="Google Shape;55;p3"/>
            <p:cNvCxnSpPr/>
            <p:nvPr/>
          </p:nvCxnSpPr>
          <p:spPr>
            <a:xfrm>
              <a:off x="657755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" name="Google Shape;56;p3"/>
            <p:cNvCxnSpPr/>
            <p:nvPr/>
          </p:nvCxnSpPr>
          <p:spPr>
            <a:xfrm>
              <a:off x="672641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" name="Google Shape;57;p3"/>
            <p:cNvCxnSpPr/>
            <p:nvPr/>
          </p:nvCxnSpPr>
          <p:spPr>
            <a:xfrm>
              <a:off x="687528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3"/>
            <p:cNvCxnSpPr/>
            <p:nvPr/>
          </p:nvCxnSpPr>
          <p:spPr>
            <a:xfrm>
              <a:off x="702415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" name="Google Shape;59;p3"/>
            <p:cNvCxnSpPr/>
            <p:nvPr/>
          </p:nvCxnSpPr>
          <p:spPr>
            <a:xfrm>
              <a:off x="717302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" name="Google Shape;60;p3"/>
            <p:cNvCxnSpPr/>
            <p:nvPr/>
          </p:nvCxnSpPr>
          <p:spPr>
            <a:xfrm>
              <a:off x="732188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3"/>
            <p:cNvCxnSpPr/>
            <p:nvPr/>
          </p:nvCxnSpPr>
          <p:spPr>
            <a:xfrm>
              <a:off x="747075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" name="Google Shape;62;p3"/>
            <p:cNvCxnSpPr/>
            <p:nvPr/>
          </p:nvCxnSpPr>
          <p:spPr>
            <a:xfrm>
              <a:off x="761962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3" name="Google Shape;63;p3"/>
            <p:cNvCxnSpPr/>
            <p:nvPr/>
          </p:nvCxnSpPr>
          <p:spPr>
            <a:xfrm>
              <a:off x="776848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4" name="Google Shape;64;p3"/>
            <p:cNvCxnSpPr/>
            <p:nvPr/>
          </p:nvCxnSpPr>
          <p:spPr>
            <a:xfrm>
              <a:off x="791735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" name="Google Shape;65;p3"/>
            <p:cNvCxnSpPr/>
            <p:nvPr/>
          </p:nvCxnSpPr>
          <p:spPr>
            <a:xfrm>
              <a:off x="806622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" name="Google Shape;66;p3"/>
            <p:cNvCxnSpPr/>
            <p:nvPr/>
          </p:nvCxnSpPr>
          <p:spPr>
            <a:xfrm>
              <a:off x="821508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7" name="Google Shape;67;p3"/>
            <p:cNvCxnSpPr/>
            <p:nvPr/>
          </p:nvCxnSpPr>
          <p:spPr>
            <a:xfrm>
              <a:off x="836395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8" name="Google Shape;68;p3"/>
            <p:cNvCxnSpPr/>
            <p:nvPr/>
          </p:nvCxnSpPr>
          <p:spPr>
            <a:xfrm>
              <a:off x="851282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9" name="Google Shape;69;p3"/>
            <p:cNvCxnSpPr/>
            <p:nvPr/>
          </p:nvCxnSpPr>
          <p:spPr>
            <a:xfrm>
              <a:off x="866169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0" name="Google Shape;70;p3"/>
            <p:cNvCxnSpPr/>
            <p:nvPr/>
          </p:nvCxnSpPr>
          <p:spPr>
            <a:xfrm>
              <a:off x="881055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1" name="Google Shape;71;p3"/>
            <p:cNvCxnSpPr/>
            <p:nvPr/>
          </p:nvCxnSpPr>
          <p:spPr>
            <a:xfrm>
              <a:off x="895942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2" name="Google Shape;72;p3"/>
            <p:cNvCxnSpPr/>
            <p:nvPr/>
          </p:nvCxnSpPr>
          <p:spPr>
            <a:xfrm>
              <a:off x="910829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3" name="Google Shape;73;p3"/>
            <p:cNvCxnSpPr/>
            <p:nvPr/>
          </p:nvCxnSpPr>
          <p:spPr>
            <a:xfrm>
              <a:off x="925715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4" name="Google Shape;74;p3"/>
            <p:cNvCxnSpPr/>
            <p:nvPr/>
          </p:nvCxnSpPr>
          <p:spPr>
            <a:xfrm>
              <a:off x="940602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5" name="Google Shape;75;p3"/>
            <p:cNvCxnSpPr/>
            <p:nvPr/>
          </p:nvCxnSpPr>
          <p:spPr>
            <a:xfrm>
              <a:off x="955489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6" name="Google Shape;76;p3"/>
            <p:cNvCxnSpPr/>
            <p:nvPr/>
          </p:nvCxnSpPr>
          <p:spPr>
            <a:xfrm>
              <a:off x="970375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" name="Google Shape;77;p3"/>
            <p:cNvCxnSpPr/>
            <p:nvPr/>
          </p:nvCxnSpPr>
          <p:spPr>
            <a:xfrm>
              <a:off x="985262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" name="Google Shape;78;p3"/>
            <p:cNvCxnSpPr/>
            <p:nvPr/>
          </p:nvCxnSpPr>
          <p:spPr>
            <a:xfrm>
              <a:off x="1000149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" name="Google Shape;79;p3"/>
            <p:cNvCxnSpPr/>
            <p:nvPr/>
          </p:nvCxnSpPr>
          <p:spPr>
            <a:xfrm>
              <a:off x="1015036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" name="Google Shape;80;p3"/>
            <p:cNvCxnSpPr/>
            <p:nvPr/>
          </p:nvCxnSpPr>
          <p:spPr>
            <a:xfrm>
              <a:off x="1029922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" name="Google Shape;81;p3"/>
            <p:cNvCxnSpPr/>
            <p:nvPr/>
          </p:nvCxnSpPr>
          <p:spPr>
            <a:xfrm>
              <a:off x="1044809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" name="Google Shape;82;p3"/>
            <p:cNvCxnSpPr/>
            <p:nvPr/>
          </p:nvCxnSpPr>
          <p:spPr>
            <a:xfrm>
              <a:off x="1059696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" name="Google Shape;83;p3"/>
            <p:cNvCxnSpPr/>
            <p:nvPr/>
          </p:nvCxnSpPr>
          <p:spPr>
            <a:xfrm>
              <a:off x="1074582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" name="Google Shape;84;p3"/>
            <p:cNvCxnSpPr/>
            <p:nvPr/>
          </p:nvCxnSpPr>
          <p:spPr>
            <a:xfrm>
              <a:off x="1089469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" name="Google Shape;85;p3"/>
            <p:cNvCxnSpPr/>
            <p:nvPr/>
          </p:nvCxnSpPr>
          <p:spPr>
            <a:xfrm>
              <a:off x="1104356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" name="Google Shape;86;p3"/>
            <p:cNvCxnSpPr/>
            <p:nvPr/>
          </p:nvCxnSpPr>
          <p:spPr>
            <a:xfrm>
              <a:off x="1119242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" name="Google Shape;87;p3"/>
            <p:cNvCxnSpPr/>
            <p:nvPr/>
          </p:nvCxnSpPr>
          <p:spPr>
            <a:xfrm>
              <a:off x="1134129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" name="Google Shape;88;p3"/>
            <p:cNvCxnSpPr/>
            <p:nvPr/>
          </p:nvCxnSpPr>
          <p:spPr>
            <a:xfrm>
              <a:off x="1149016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" name="Google Shape;89;p3"/>
            <p:cNvCxnSpPr/>
            <p:nvPr/>
          </p:nvCxnSpPr>
          <p:spPr>
            <a:xfrm>
              <a:off x="1163903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90;p3"/>
            <p:cNvCxnSpPr/>
            <p:nvPr/>
          </p:nvCxnSpPr>
          <p:spPr>
            <a:xfrm>
              <a:off x="1178789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" name="Google Shape;91;p3"/>
            <p:cNvCxnSpPr/>
            <p:nvPr/>
          </p:nvCxnSpPr>
          <p:spPr>
            <a:xfrm>
              <a:off x="1193676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" name="Google Shape;92;p3"/>
            <p:cNvCxnSpPr/>
            <p:nvPr/>
          </p:nvCxnSpPr>
          <p:spPr>
            <a:xfrm>
              <a:off x="1208563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93;p3"/>
            <p:cNvCxnSpPr/>
            <p:nvPr/>
          </p:nvCxnSpPr>
          <p:spPr>
            <a:xfrm>
              <a:off x="1223449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94;p3"/>
            <p:cNvCxnSpPr/>
            <p:nvPr/>
          </p:nvCxnSpPr>
          <p:spPr>
            <a:xfrm>
              <a:off x="1238336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95;p3"/>
            <p:cNvCxnSpPr/>
            <p:nvPr/>
          </p:nvCxnSpPr>
          <p:spPr>
            <a:xfrm>
              <a:off x="1253223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" name="Google Shape;96;p3"/>
            <p:cNvCxnSpPr/>
            <p:nvPr/>
          </p:nvCxnSpPr>
          <p:spPr>
            <a:xfrm>
              <a:off x="1268109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97;p3"/>
            <p:cNvCxnSpPr/>
            <p:nvPr/>
          </p:nvCxnSpPr>
          <p:spPr>
            <a:xfrm>
              <a:off x="1282996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98;p3"/>
            <p:cNvCxnSpPr/>
            <p:nvPr/>
          </p:nvCxnSpPr>
          <p:spPr>
            <a:xfrm>
              <a:off x="1297883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" name="Google Shape;99;p3"/>
            <p:cNvCxnSpPr/>
            <p:nvPr/>
          </p:nvCxnSpPr>
          <p:spPr>
            <a:xfrm>
              <a:off x="1312770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" name="Google Shape;100;p3"/>
            <p:cNvCxnSpPr/>
            <p:nvPr/>
          </p:nvCxnSpPr>
          <p:spPr>
            <a:xfrm>
              <a:off x="1327656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" name="Google Shape;101;p3"/>
            <p:cNvCxnSpPr/>
            <p:nvPr/>
          </p:nvCxnSpPr>
          <p:spPr>
            <a:xfrm>
              <a:off x="1342543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" name="Google Shape;102;p3"/>
            <p:cNvCxnSpPr/>
            <p:nvPr/>
          </p:nvCxnSpPr>
          <p:spPr>
            <a:xfrm>
              <a:off x="1357430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" name="Google Shape;103;p3"/>
            <p:cNvCxnSpPr/>
            <p:nvPr/>
          </p:nvCxnSpPr>
          <p:spPr>
            <a:xfrm>
              <a:off x="1372316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1387203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" name="Google Shape;105;p3"/>
            <p:cNvCxnSpPr/>
            <p:nvPr/>
          </p:nvCxnSpPr>
          <p:spPr>
            <a:xfrm>
              <a:off x="1402090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" name="Google Shape;106;p3"/>
            <p:cNvCxnSpPr/>
            <p:nvPr/>
          </p:nvCxnSpPr>
          <p:spPr>
            <a:xfrm>
              <a:off x="1416976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" name="Google Shape;107;p3"/>
            <p:cNvCxnSpPr/>
            <p:nvPr/>
          </p:nvCxnSpPr>
          <p:spPr>
            <a:xfrm>
              <a:off x="1431863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" name="Google Shape;108;p3"/>
            <p:cNvCxnSpPr/>
            <p:nvPr/>
          </p:nvCxnSpPr>
          <p:spPr>
            <a:xfrm>
              <a:off x="1446750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" name="Google Shape;109;p3"/>
            <p:cNvCxnSpPr/>
            <p:nvPr/>
          </p:nvCxnSpPr>
          <p:spPr>
            <a:xfrm>
              <a:off x="1461637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0" name="Google Shape;110;p3"/>
            <p:cNvCxnSpPr/>
            <p:nvPr/>
          </p:nvCxnSpPr>
          <p:spPr>
            <a:xfrm>
              <a:off x="1476523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1" name="Google Shape;111;p3"/>
            <p:cNvCxnSpPr/>
            <p:nvPr/>
          </p:nvCxnSpPr>
          <p:spPr>
            <a:xfrm>
              <a:off x="1491410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2" name="Google Shape;112;p3"/>
            <p:cNvCxnSpPr/>
            <p:nvPr/>
          </p:nvCxnSpPr>
          <p:spPr>
            <a:xfrm>
              <a:off x="1506297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3" name="Google Shape;113;p3"/>
            <p:cNvCxnSpPr/>
            <p:nvPr/>
          </p:nvCxnSpPr>
          <p:spPr>
            <a:xfrm>
              <a:off x="1521183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4" name="Google Shape;114;p3"/>
            <p:cNvCxnSpPr/>
            <p:nvPr/>
          </p:nvCxnSpPr>
          <p:spPr>
            <a:xfrm>
              <a:off x="1536070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5" name="Google Shape;115;p3"/>
            <p:cNvCxnSpPr/>
            <p:nvPr/>
          </p:nvCxnSpPr>
          <p:spPr>
            <a:xfrm>
              <a:off x="1550957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6" name="Google Shape;116;p3"/>
            <p:cNvCxnSpPr/>
            <p:nvPr/>
          </p:nvCxnSpPr>
          <p:spPr>
            <a:xfrm>
              <a:off x="1565843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7" name="Google Shape;117;p3"/>
            <p:cNvCxnSpPr/>
            <p:nvPr/>
          </p:nvCxnSpPr>
          <p:spPr>
            <a:xfrm>
              <a:off x="1580730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8" name="Google Shape;118;p3"/>
            <p:cNvCxnSpPr/>
            <p:nvPr/>
          </p:nvCxnSpPr>
          <p:spPr>
            <a:xfrm>
              <a:off x="1595617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9" name="Google Shape;119;p3"/>
            <p:cNvCxnSpPr/>
            <p:nvPr/>
          </p:nvCxnSpPr>
          <p:spPr>
            <a:xfrm>
              <a:off x="1610504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0" name="Google Shape;120;p3"/>
            <p:cNvCxnSpPr/>
            <p:nvPr/>
          </p:nvCxnSpPr>
          <p:spPr>
            <a:xfrm>
              <a:off x="1625390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1640277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1655164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670050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4" name="Google Shape;124;p3"/>
            <p:cNvCxnSpPr/>
            <p:nvPr/>
          </p:nvCxnSpPr>
          <p:spPr>
            <a:xfrm>
              <a:off x="1684937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5" name="Google Shape;125;p3"/>
            <p:cNvCxnSpPr/>
            <p:nvPr/>
          </p:nvCxnSpPr>
          <p:spPr>
            <a:xfrm>
              <a:off x="1699824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6" name="Google Shape;126;p3"/>
            <p:cNvCxnSpPr/>
            <p:nvPr/>
          </p:nvCxnSpPr>
          <p:spPr>
            <a:xfrm>
              <a:off x="1714710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7" name="Google Shape;127;p3"/>
            <p:cNvCxnSpPr/>
            <p:nvPr/>
          </p:nvCxnSpPr>
          <p:spPr>
            <a:xfrm>
              <a:off x="1729597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8" name="Google Shape;128;p3"/>
            <p:cNvCxnSpPr/>
            <p:nvPr/>
          </p:nvCxnSpPr>
          <p:spPr>
            <a:xfrm>
              <a:off x="1744484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9" name="Google Shape;129;p3"/>
            <p:cNvCxnSpPr/>
            <p:nvPr/>
          </p:nvCxnSpPr>
          <p:spPr>
            <a:xfrm>
              <a:off x="1759371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0" name="Google Shape;130;p3"/>
            <p:cNvCxnSpPr/>
            <p:nvPr/>
          </p:nvCxnSpPr>
          <p:spPr>
            <a:xfrm>
              <a:off x="1774257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1" name="Google Shape;131;p3"/>
            <p:cNvCxnSpPr/>
            <p:nvPr/>
          </p:nvCxnSpPr>
          <p:spPr>
            <a:xfrm>
              <a:off x="1789144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2" name="Google Shape;132;p3"/>
            <p:cNvCxnSpPr/>
            <p:nvPr/>
          </p:nvCxnSpPr>
          <p:spPr>
            <a:xfrm>
              <a:off x="1804031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3" name="Google Shape;133;p3"/>
            <p:cNvCxnSpPr/>
            <p:nvPr/>
          </p:nvCxnSpPr>
          <p:spPr>
            <a:xfrm>
              <a:off x="1818917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4" name="Google Shape;134;p3"/>
            <p:cNvCxnSpPr/>
            <p:nvPr/>
          </p:nvCxnSpPr>
          <p:spPr>
            <a:xfrm>
              <a:off x="1833804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5" name="Google Shape;135;p3"/>
            <p:cNvCxnSpPr/>
            <p:nvPr/>
          </p:nvCxnSpPr>
          <p:spPr>
            <a:xfrm>
              <a:off x="1848691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6" name="Google Shape;136;p3"/>
            <p:cNvCxnSpPr/>
            <p:nvPr/>
          </p:nvCxnSpPr>
          <p:spPr>
            <a:xfrm>
              <a:off x="1863577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7" name="Google Shape;137;p3"/>
            <p:cNvCxnSpPr/>
            <p:nvPr/>
          </p:nvCxnSpPr>
          <p:spPr>
            <a:xfrm>
              <a:off x="1878464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8" name="Google Shape;138;p3"/>
            <p:cNvCxnSpPr/>
            <p:nvPr/>
          </p:nvCxnSpPr>
          <p:spPr>
            <a:xfrm>
              <a:off x="1893346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39" name="Google Shape;139;p3" descr="Y:\IMMAGINE _COORDINATA_2014\PPT\modello1\loghi_PNG\03_Polimi_logotipo_bandiera-1rig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4898" y="6346378"/>
            <a:ext cx="2780124" cy="289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"/>
          <p:cNvSpPr/>
          <p:nvPr/>
        </p:nvSpPr>
        <p:spPr>
          <a:xfrm>
            <a:off x="0" y="3832224"/>
            <a:ext cx="9144000" cy="3025800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" name="Google Shape;142;p4"/>
          <p:cNvGrpSpPr/>
          <p:nvPr/>
        </p:nvGrpSpPr>
        <p:grpSpPr>
          <a:xfrm>
            <a:off x="47996" y="3816354"/>
            <a:ext cx="9036484" cy="180024"/>
            <a:chOff x="1218340" y="275867"/>
            <a:chExt cx="17715122" cy="567900"/>
          </a:xfrm>
        </p:grpSpPr>
        <p:cxnSp>
          <p:nvCxnSpPr>
            <p:cNvPr id="143" name="Google Shape;143;p4"/>
            <p:cNvCxnSpPr/>
            <p:nvPr/>
          </p:nvCxnSpPr>
          <p:spPr>
            <a:xfrm>
              <a:off x="121834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4" name="Google Shape;144;p4"/>
            <p:cNvCxnSpPr/>
            <p:nvPr/>
          </p:nvCxnSpPr>
          <p:spPr>
            <a:xfrm>
              <a:off x="136720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5" name="Google Shape;145;p4"/>
            <p:cNvCxnSpPr/>
            <p:nvPr/>
          </p:nvCxnSpPr>
          <p:spPr>
            <a:xfrm>
              <a:off x="151607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6" name="Google Shape;146;p4"/>
            <p:cNvCxnSpPr/>
            <p:nvPr/>
          </p:nvCxnSpPr>
          <p:spPr>
            <a:xfrm>
              <a:off x="166494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7" name="Google Shape;147;p4"/>
            <p:cNvCxnSpPr/>
            <p:nvPr/>
          </p:nvCxnSpPr>
          <p:spPr>
            <a:xfrm>
              <a:off x="181380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8" name="Google Shape;148;p4"/>
            <p:cNvCxnSpPr/>
            <p:nvPr/>
          </p:nvCxnSpPr>
          <p:spPr>
            <a:xfrm>
              <a:off x="196267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9" name="Google Shape;149;p4"/>
            <p:cNvCxnSpPr/>
            <p:nvPr/>
          </p:nvCxnSpPr>
          <p:spPr>
            <a:xfrm>
              <a:off x="211154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0" name="Google Shape;150;p4"/>
            <p:cNvCxnSpPr/>
            <p:nvPr/>
          </p:nvCxnSpPr>
          <p:spPr>
            <a:xfrm>
              <a:off x="226040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1" name="Google Shape;151;p4"/>
            <p:cNvCxnSpPr/>
            <p:nvPr/>
          </p:nvCxnSpPr>
          <p:spPr>
            <a:xfrm>
              <a:off x="240927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2" name="Google Shape;152;p4"/>
            <p:cNvCxnSpPr/>
            <p:nvPr/>
          </p:nvCxnSpPr>
          <p:spPr>
            <a:xfrm>
              <a:off x="255814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3" name="Google Shape;153;p4"/>
            <p:cNvCxnSpPr/>
            <p:nvPr/>
          </p:nvCxnSpPr>
          <p:spPr>
            <a:xfrm>
              <a:off x="270701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4" name="Google Shape;154;p4"/>
            <p:cNvCxnSpPr/>
            <p:nvPr/>
          </p:nvCxnSpPr>
          <p:spPr>
            <a:xfrm>
              <a:off x="285587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5" name="Google Shape;155;p4"/>
            <p:cNvCxnSpPr/>
            <p:nvPr/>
          </p:nvCxnSpPr>
          <p:spPr>
            <a:xfrm>
              <a:off x="300474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6" name="Google Shape;156;p4"/>
            <p:cNvCxnSpPr/>
            <p:nvPr/>
          </p:nvCxnSpPr>
          <p:spPr>
            <a:xfrm>
              <a:off x="315361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7" name="Google Shape;157;p4"/>
            <p:cNvCxnSpPr/>
            <p:nvPr/>
          </p:nvCxnSpPr>
          <p:spPr>
            <a:xfrm>
              <a:off x="330247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8" name="Google Shape;158;p4"/>
            <p:cNvCxnSpPr/>
            <p:nvPr/>
          </p:nvCxnSpPr>
          <p:spPr>
            <a:xfrm>
              <a:off x="345134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9" name="Google Shape;159;p4"/>
            <p:cNvCxnSpPr/>
            <p:nvPr/>
          </p:nvCxnSpPr>
          <p:spPr>
            <a:xfrm>
              <a:off x="360021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0" name="Google Shape;160;p4"/>
            <p:cNvCxnSpPr/>
            <p:nvPr/>
          </p:nvCxnSpPr>
          <p:spPr>
            <a:xfrm>
              <a:off x="374907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" name="Google Shape;161;p4"/>
            <p:cNvCxnSpPr/>
            <p:nvPr/>
          </p:nvCxnSpPr>
          <p:spPr>
            <a:xfrm>
              <a:off x="389794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2" name="Google Shape;162;p4"/>
            <p:cNvCxnSpPr/>
            <p:nvPr/>
          </p:nvCxnSpPr>
          <p:spPr>
            <a:xfrm>
              <a:off x="404681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3" name="Google Shape;163;p4"/>
            <p:cNvCxnSpPr/>
            <p:nvPr/>
          </p:nvCxnSpPr>
          <p:spPr>
            <a:xfrm>
              <a:off x="419568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4" name="Google Shape;164;p4"/>
            <p:cNvCxnSpPr/>
            <p:nvPr/>
          </p:nvCxnSpPr>
          <p:spPr>
            <a:xfrm>
              <a:off x="434454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5" name="Google Shape;165;p4"/>
            <p:cNvCxnSpPr/>
            <p:nvPr/>
          </p:nvCxnSpPr>
          <p:spPr>
            <a:xfrm>
              <a:off x="449341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6" name="Google Shape;166;p4"/>
            <p:cNvCxnSpPr/>
            <p:nvPr/>
          </p:nvCxnSpPr>
          <p:spPr>
            <a:xfrm>
              <a:off x="464228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7" name="Google Shape;167;p4"/>
            <p:cNvCxnSpPr/>
            <p:nvPr/>
          </p:nvCxnSpPr>
          <p:spPr>
            <a:xfrm>
              <a:off x="479114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8" name="Google Shape;168;p4"/>
            <p:cNvCxnSpPr/>
            <p:nvPr/>
          </p:nvCxnSpPr>
          <p:spPr>
            <a:xfrm>
              <a:off x="494001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9" name="Google Shape;169;p4"/>
            <p:cNvCxnSpPr/>
            <p:nvPr/>
          </p:nvCxnSpPr>
          <p:spPr>
            <a:xfrm>
              <a:off x="508888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523774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1" name="Google Shape;171;p4"/>
            <p:cNvCxnSpPr/>
            <p:nvPr/>
          </p:nvCxnSpPr>
          <p:spPr>
            <a:xfrm>
              <a:off x="538661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2" name="Google Shape;172;p4"/>
            <p:cNvCxnSpPr/>
            <p:nvPr/>
          </p:nvCxnSpPr>
          <p:spPr>
            <a:xfrm>
              <a:off x="553548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3" name="Google Shape;173;p4"/>
            <p:cNvCxnSpPr/>
            <p:nvPr/>
          </p:nvCxnSpPr>
          <p:spPr>
            <a:xfrm>
              <a:off x="568435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4" name="Google Shape;174;p4"/>
            <p:cNvCxnSpPr/>
            <p:nvPr/>
          </p:nvCxnSpPr>
          <p:spPr>
            <a:xfrm>
              <a:off x="583321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5" name="Google Shape;175;p4"/>
            <p:cNvCxnSpPr/>
            <p:nvPr/>
          </p:nvCxnSpPr>
          <p:spPr>
            <a:xfrm>
              <a:off x="598208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6" name="Google Shape;176;p4"/>
            <p:cNvCxnSpPr/>
            <p:nvPr/>
          </p:nvCxnSpPr>
          <p:spPr>
            <a:xfrm>
              <a:off x="613095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7" name="Google Shape;177;p4"/>
            <p:cNvCxnSpPr/>
            <p:nvPr/>
          </p:nvCxnSpPr>
          <p:spPr>
            <a:xfrm>
              <a:off x="627981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8" name="Google Shape;178;p4"/>
            <p:cNvCxnSpPr/>
            <p:nvPr/>
          </p:nvCxnSpPr>
          <p:spPr>
            <a:xfrm>
              <a:off x="642868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9" name="Google Shape;179;p4"/>
            <p:cNvCxnSpPr/>
            <p:nvPr/>
          </p:nvCxnSpPr>
          <p:spPr>
            <a:xfrm>
              <a:off x="657755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0" name="Google Shape;180;p4"/>
            <p:cNvCxnSpPr/>
            <p:nvPr/>
          </p:nvCxnSpPr>
          <p:spPr>
            <a:xfrm>
              <a:off x="672641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1" name="Google Shape;181;p4"/>
            <p:cNvCxnSpPr/>
            <p:nvPr/>
          </p:nvCxnSpPr>
          <p:spPr>
            <a:xfrm>
              <a:off x="687528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2" name="Google Shape;182;p4"/>
            <p:cNvCxnSpPr/>
            <p:nvPr/>
          </p:nvCxnSpPr>
          <p:spPr>
            <a:xfrm>
              <a:off x="702415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3" name="Google Shape;183;p4"/>
            <p:cNvCxnSpPr/>
            <p:nvPr/>
          </p:nvCxnSpPr>
          <p:spPr>
            <a:xfrm>
              <a:off x="717302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4" name="Google Shape;184;p4"/>
            <p:cNvCxnSpPr/>
            <p:nvPr/>
          </p:nvCxnSpPr>
          <p:spPr>
            <a:xfrm>
              <a:off x="732188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5" name="Google Shape;185;p4"/>
            <p:cNvCxnSpPr/>
            <p:nvPr/>
          </p:nvCxnSpPr>
          <p:spPr>
            <a:xfrm>
              <a:off x="747075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6" name="Google Shape;186;p4"/>
            <p:cNvCxnSpPr/>
            <p:nvPr/>
          </p:nvCxnSpPr>
          <p:spPr>
            <a:xfrm>
              <a:off x="761962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7" name="Google Shape;187;p4"/>
            <p:cNvCxnSpPr/>
            <p:nvPr/>
          </p:nvCxnSpPr>
          <p:spPr>
            <a:xfrm>
              <a:off x="776848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8" name="Google Shape;188;p4"/>
            <p:cNvCxnSpPr/>
            <p:nvPr/>
          </p:nvCxnSpPr>
          <p:spPr>
            <a:xfrm>
              <a:off x="791735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9" name="Google Shape;189;p4"/>
            <p:cNvCxnSpPr/>
            <p:nvPr/>
          </p:nvCxnSpPr>
          <p:spPr>
            <a:xfrm>
              <a:off x="806622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0" name="Google Shape;190;p4"/>
            <p:cNvCxnSpPr/>
            <p:nvPr/>
          </p:nvCxnSpPr>
          <p:spPr>
            <a:xfrm>
              <a:off x="821508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1" name="Google Shape;191;p4"/>
            <p:cNvCxnSpPr/>
            <p:nvPr/>
          </p:nvCxnSpPr>
          <p:spPr>
            <a:xfrm>
              <a:off x="836395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2" name="Google Shape;192;p4"/>
            <p:cNvCxnSpPr/>
            <p:nvPr/>
          </p:nvCxnSpPr>
          <p:spPr>
            <a:xfrm>
              <a:off x="851282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3" name="Google Shape;193;p4"/>
            <p:cNvCxnSpPr/>
            <p:nvPr/>
          </p:nvCxnSpPr>
          <p:spPr>
            <a:xfrm>
              <a:off x="866169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4" name="Google Shape;194;p4"/>
            <p:cNvCxnSpPr/>
            <p:nvPr/>
          </p:nvCxnSpPr>
          <p:spPr>
            <a:xfrm>
              <a:off x="881055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5" name="Google Shape;195;p4"/>
            <p:cNvCxnSpPr/>
            <p:nvPr/>
          </p:nvCxnSpPr>
          <p:spPr>
            <a:xfrm>
              <a:off x="895942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6" name="Google Shape;196;p4"/>
            <p:cNvCxnSpPr/>
            <p:nvPr/>
          </p:nvCxnSpPr>
          <p:spPr>
            <a:xfrm>
              <a:off x="910829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7" name="Google Shape;197;p4"/>
            <p:cNvCxnSpPr/>
            <p:nvPr/>
          </p:nvCxnSpPr>
          <p:spPr>
            <a:xfrm>
              <a:off x="925715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8" name="Google Shape;198;p4"/>
            <p:cNvCxnSpPr/>
            <p:nvPr/>
          </p:nvCxnSpPr>
          <p:spPr>
            <a:xfrm>
              <a:off x="940602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9" name="Google Shape;199;p4"/>
            <p:cNvCxnSpPr/>
            <p:nvPr/>
          </p:nvCxnSpPr>
          <p:spPr>
            <a:xfrm>
              <a:off x="955489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0" name="Google Shape;200;p4"/>
            <p:cNvCxnSpPr/>
            <p:nvPr/>
          </p:nvCxnSpPr>
          <p:spPr>
            <a:xfrm>
              <a:off x="970375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1" name="Google Shape;201;p4"/>
            <p:cNvCxnSpPr/>
            <p:nvPr/>
          </p:nvCxnSpPr>
          <p:spPr>
            <a:xfrm>
              <a:off x="985262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2" name="Google Shape;202;p4"/>
            <p:cNvCxnSpPr/>
            <p:nvPr/>
          </p:nvCxnSpPr>
          <p:spPr>
            <a:xfrm>
              <a:off x="1000149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3" name="Google Shape;203;p4"/>
            <p:cNvCxnSpPr/>
            <p:nvPr/>
          </p:nvCxnSpPr>
          <p:spPr>
            <a:xfrm>
              <a:off x="1015036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4" name="Google Shape;204;p4"/>
            <p:cNvCxnSpPr/>
            <p:nvPr/>
          </p:nvCxnSpPr>
          <p:spPr>
            <a:xfrm>
              <a:off x="1029922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5" name="Google Shape;205;p4"/>
            <p:cNvCxnSpPr/>
            <p:nvPr/>
          </p:nvCxnSpPr>
          <p:spPr>
            <a:xfrm>
              <a:off x="1044809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6" name="Google Shape;206;p4"/>
            <p:cNvCxnSpPr/>
            <p:nvPr/>
          </p:nvCxnSpPr>
          <p:spPr>
            <a:xfrm>
              <a:off x="1059696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7" name="Google Shape;207;p4"/>
            <p:cNvCxnSpPr/>
            <p:nvPr/>
          </p:nvCxnSpPr>
          <p:spPr>
            <a:xfrm>
              <a:off x="1074582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8" name="Google Shape;208;p4"/>
            <p:cNvCxnSpPr/>
            <p:nvPr/>
          </p:nvCxnSpPr>
          <p:spPr>
            <a:xfrm>
              <a:off x="1089469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9" name="Google Shape;209;p4"/>
            <p:cNvCxnSpPr/>
            <p:nvPr/>
          </p:nvCxnSpPr>
          <p:spPr>
            <a:xfrm>
              <a:off x="1104356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0" name="Google Shape;210;p4"/>
            <p:cNvCxnSpPr/>
            <p:nvPr/>
          </p:nvCxnSpPr>
          <p:spPr>
            <a:xfrm>
              <a:off x="1119242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1" name="Google Shape;211;p4"/>
            <p:cNvCxnSpPr/>
            <p:nvPr/>
          </p:nvCxnSpPr>
          <p:spPr>
            <a:xfrm>
              <a:off x="1134129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2" name="Google Shape;212;p4"/>
            <p:cNvCxnSpPr/>
            <p:nvPr/>
          </p:nvCxnSpPr>
          <p:spPr>
            <a:xfrm>
              <a:off x="1149016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3" name="Google Shape;213;p4"/>
            <p:cNvCxnSpPr/>
            <p:nvPr/>
          </p:nvCxnSpPr>
          <p:spPr>
            <a:xfrm>
              <a:off x="1163903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4" name="Google Shape;214;p4"/>
            <p:cNvCxnSpPr/>
            <p:nvPr/>
          </p:nvCxnSpPr>
          <p:spPr>
            <a:xfrm>
              <a:off x="1178789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5" name="Google Shape;215;p4"/>
            <p:cNvCxnSpPr/>
            <p:nvPr/>
          </p:nvCxnSpPr>
          <p:spPr>
            <a:xfrm>
              <a:off x="1193676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6" name="Google Shape;216;p4"/>
            <p:cNvCxnSpPr/>
            <p:nvPr/>
          </p:nvCxnSpPr>
          <p:spPr>
            <a:xfrm>
              <a:off x="1208563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7" name="Google Shape;217;p4"/>
            <p:cNvCxnSpPr/>
            <p:nvPr/>
          </p:nvCxnSpPr>
          <p:spPr>
            <a:xfrm>
              <a:off x="1223449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8" name="Google Shape;218;p4"/>
            <p:cNvCxnSpPr/>
            <p:nvPr/>
          </p:nvCxnSpPr>
          <p:spPr>
            <a:xfrm>
              <a:off x="1238336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9" name="Google Shape;219;p4"/>
            <p:cNvCxnSpPr/>
            <p:nvPr/>
          </p:nvCxnSpPr>
          <p:spPr>
            <a:xfrm>
              <a:off x="1253223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0" name="Google Shape;220;p4"/>
            <p:cNvCxnSpPr/>
            <p:nvPr/>
          </p:nvCxnSpPr>
          <p:spPr>
            <a:xfrm>
              <a:off x="1268109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1" name="Google Shape;221;p4"/>
            <p:cNvCxnSpPr/>
            <p:nvPr/>
          </p:nvCxnSpPr>
          <p:spPr>
            <a:xfrm>
              <a:off x="1282996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2" name="Google Shape;222;p4"/>
            <p:cNvCxnSpPr/>
            <p:nvPr/>
          </p:nvCxnSpPr>
          <p:spPr>
            <a:xfrm>
              <a:off x="1297883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3" name="Google Shape;223;p4"/>
            <p:cNvCxnSpPr/>
            <p:nvPr/>
          </p:nvCxnSpPr>
          <p:spPr>
            <a:xfrm>
              <a:off x="1312770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4" name="Google Shape;224;p4"/>
            <p:cNvCxnSpPr/>
            <p:nvPr/>
          </p:nvCxnSpPr>
          <p:spPr>
            <a:xfrm>
              <a:off x="1327656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5" name="Google Shape;225;p4"/>
            <p:cNvCxnSpPr/>
            <p:nvPr/>
          </p:nvCxnSpPr>
          <p:spPr>
            <a:xfrm>
              <a:off x="1342543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6" name="Google Shape;226;p4"/>
            <p:cNvCxnSpPr/>
            <p:nvPr/>
          </p:nvCxnSpPr>
          <p:spPr>
            <a:xfrm>
              <a:off x="1357430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7" name="Google Shape;227;p4"/>
            <p:cNvCxnSpPr/>
            <p:nvPr/>
          </p:nvCxnSpPr>
          <p:spPr>
            <a:xfrm>
              <a:off x="1372316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8" name="Google Shape;228;p4"/>
            <p:cNvCxnSpPr/>
            <p:nvPr/>
          </p:nvCxnSpPr>
          <p:spPr>
            <a:xfrm>
              <a:off x="1387203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9" name="Google Shape;229;p4"/>
            <p:cNvCxnSpPr/>
            <p:nvPr/>
          </p:nvCxnSpPr>
          <p:spPr>
            <a:xfrm>
              <a:off x="1402090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0" name="Google Shape;230;p4"/>
            <p:cNvCxnSpPr/>
            <p:nvPr/>
          </p:nvCxnSpPr>
          <p:spPr>
            <a:xfrm>
              <a:off x="1416976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1" name="Google Shape;231;p4"/>
            <p:cNvCxnSpPr/>
            <p:nvPr/>
          </p:nvCxnSpPr>
          <p:spPr>
            <a:xfrm>
              <a:off x="1431863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2" name="Google Shape;232;p4"/>
            <p:cNvCxnSpPr/>
            <p:nvPr/>
          </p:nvCxnSpPr>
          <p:spPr>
            <a:xfrm>
              <a:off x="1446750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3" name="Google Shape;233;p4"/>
            <p:cNvCxnSpPr/>
            <p:nvPr/>
          </p:nvCxnSpPr>
          <p:spPr>
            <a:xfrm>
              <a:off x="1461637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4" name="Google Shape;234;p4"/>
            <p:cNvCxnSpPr/>
            <p:nvPr/>
          </p:nvCxnSpPr>
          <p:spPr>
            <a:xfrm>
              <a:off x="1476523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5" name="Google Shape;235;p4"/>
            <p:cNvCxnSpPr/>
            <p:nvPr/>
          </p:nvCxnSpPr>
          <p:spPr>
            <a:xfrm>
              <a:off x="1491410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6" name="Google Shape;236;p4"/>
            <p:cNvCxnSpPr/>
            <p:nvPr/>
          </p:nvCxnSpPr>
          <p:spPr>
            <a:xfrm>
              <a:off x="1506297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7" name="Google Shape;237;p4"/>
            <p:cNvCxnSpPr/>
            <p:nvPr/>
          </p:nvCxnSpPr>
          <p:spPr>
            <a:xfrm>
              <a:off x="1521183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8" name="Google Shape;238;p4"/>
            <p:cNvCxnSpPr/>
            <p:nvPr/>
          </p:nvCxnSpPr>
          <p:spPr>
            <a:xfrm>
              <a:off x="1536070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9" name="Google Shape;239;p4"/>
            <p:cNvCxnSpPr/>
            <p:nvPr/>
          </p:nvCxnSpPr>
          <p:spPr>
            <a:xfrm>
              <a:off x="1550957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0" name="Google Shape;240;p4"/>
            <p:cNvCxnSpPr/>
            <p:nvPr/>
          </p:nvCxnSpPr>
          <p:spPr>
            <a:xfrm>
              <a:off x="1565843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1" name="Google Shape;241;p4"/>
            <p:cNvCxnSpPr/>
            <p:nvPr/>
          </p:nvCxnSpPr>
          <p:spPr>
            <a:xfrm>
              <a:off x="1580730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2" name="Google Shape;242;p4"/>
            <p:cNvCxnSpPr/>
            <p:nvPr/>
          </p:nvCxnSpPr>
          <p:spPr>
            <a:xfrm>
              <a:off x="1595617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3" name="Google Shape;243;p4"/>
            <p:cNvCxnSpPr/>
            <p:nvPr/>
          </p:nvCxnSpPr>
          <p:spPr>
            <a:xfrm>
              <a:off x="1610504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4" name="Google Shape;244;p4"/>
            <p:cNvCxnSpPr/>
            <p:nvPr/>
          </p:nvCxnSpPr>
          <p:spPr>
            <a:xfrm>
              <a:off x="1625390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5" name="Google Shape;245;p4"/>
            <p:cNvCxnSpPr/>
            <p:nvPr/>
          </p:nvCxnSpPr>
          <p:spPr>
            <a:xfrm>
              <a:off x="1640277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6" name="Google Shape;246;p4"/>
            <p:cNvCxnSpPr/>
            <p:nvPr/>
          </p:nvCxnSpPr>
          <p:spPr>
            <a:xfrm>
              <a:off x="1655164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7" name="Google Shape;247;p4"/>
            <p:cNvCxnSpPr/>
            <p:nvPr/>
          </p:nvCxnSpPr>
          <p:spPr>
            <a:xfrm>
              <a:off x="1670050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8" name="Google Shape;248;p4"/>
            <p:cNvCxnSpPr/>
            <p:nvPr/>
          </p:nvCxnSpPr>
          <p:spPr>
            <a:xfrm>
              <a:off x="1684937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9" name="Google Shape;249;p4"/>
            <p:cNvCxnSpPr/>
            <p:nvPr/>
          </p:nvCxnSpPr>
          <p:spPr>
            <a:xfrm>
              <a:off x="1699824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0" name="Google Shape;250;p4"/>
            <p:cNvCxnSpPr/>
            <p:nvPr/>
          </p:nvCxnSpPr>
          <p:spPr>
            <a:xfrm>
              <a:off x="1714710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1" name="Google Shape;251;p4"/>
            <p:cNvCxnSpPr/>
            <p:nvPr/>
          </p:nvCxnSpPr>
          <p:spPr>
            <a:xfrm>
              <a:off x="1729597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2" name="Google Shape;252;p4"/>
            <p:cNvCxnSpPr/>
            <p:nvPr/>
          </p:nvCxnSpPr>
          <p:spPr>
            <a:xfrm>
              <a:off x="1744484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3" name="Google Shape;253;p4"/>
            <p:cNvCxnSpPr/>
            <p:nvPr/>
          </p:nvCxnSpPr>
          <p:spPr>
            <a:xfrm>
              <a:off x="1759371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4" name="Google Shape;254;p4"/>
            <p:cNvCxnSpPr/>
            <p:nvPr/>
          </p:nvCxnSpPr>
          <p:spPr>
            <a:xfrm>
              <a:off x="1774257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5" name="Google Shape;255;p4"/>
            <p:cNvCxnSpPr/>
            <p:nvPr/>
          </p:nvCxnSpPr>
          <p:spPr>
            <a:xfrm>
              <a:off x="1789144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4"/>
            <p:cNvCxnSpPr/>
            <p:nvPr/>
          </p:nvCxnSpPr>
          <p:spPr>
            <a:xfrm>
              <a:off x="1804031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4"/>
            <p:cNvCxnSpPr/>
            <p:nvPr/>
          </p:nvCxnSpPr>
          <p:spPr>
            <a:xfrm>
              <a:off x="1818917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4"/>
            <p:cNvCxnSpPr/>
            <p:nvPr/>
          </p:nvCxnSpPr>
          <p:spPr>
            <a:xfrm>
              <a:off x="1833804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4"/>
            <p:cNvCxnSpPr/>
            <p:nvPr/>
          </p:nvCxnSpPr>
          <p:spPr>
            <a:xfrm>
              <a:off x="1848691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4"/>
            <p:cNvCxnSpPr/>
            <p:nvPr/>
          </p:nvCxnSpPr>
          <p:spPr>
            <a:xfrm>
              <a:off x="1863577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4"/>
            <p:cNvCxnSpPr/>
            <p:nvPr/>
          </p:nvCxnSpPr>
          <p:spPr>
            <a:xfrm>
              <a:off x="1878464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2" name="Google Shape;262;p4"/>
            <p:cNvCxnSpPr/>
            <p:nvPr/>
          </p:nvCxnSpPr>
          <p:spPr>
            <a:xfrm>
              <a:off x="1893346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63" name="Google Shape;263;p4"/>
          <p:cNvSpPr txBox="1">
            <a:spLocks noGrp="1"/>
          </p:cNvSpPr>
          <p:nvPr>
            <p:ph type="ctrTitle"/>
          </p:nvPr>
        </p:nvSpPr>
        <p:spPr>
          <a:xfrm>
            <a:off x="641534" y="4149725"/>
            <a:ext cx="7772400" cy="9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4"/>
          <p:cNvSpPr txBox="1"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44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1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9" name="Google Shape;269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0" name="Google Shape;270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2" type="twoObj">
  <p:cSld name="TWO_OBJECTS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74" name="Google Shape;274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75" name="Google Shape;275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6" name="Google Shape;276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7" name="Google Shape;277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7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81" name="Google Shape;281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282" name="Google Shape;282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83" name="Google Shape;283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284" name="Google Shape;284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5" name="Google Shape;285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6" name="Google Shape;286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8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0" name="Google Shape;290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1" name="Google Shape;291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o" type="blank">
  <p:cSld name="BLANK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4" name="Google Shape;294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5" name="Google Shape;295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400" cy="11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1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marL="91440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99" name="Google Shape;299;p1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00" name="Google Shape;300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1" name="Google Shape;301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2" name="Google Shape;302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1435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14"/>
          <p:cNvPicPr preferRelativeResize="0"/>
          <p:nvPr/>
        </p:nvPicPr>
        <p:blipFill rotWithShape="1">
          <a:blip r:embed="rId3">
            <a:alphaModFix/>
          </a:blip>
          <a:srcRect t="17600" b="14681"/>
          <a:stretch/>
        </p:blipFill>
        <p:spPr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4"/>
          <p:cNvSpPr txBox="1"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GB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Titolo presentazione</a:t>
            </a:r>
            <a:br>
              <a:rPr lang="en-GB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sottotitolo</a:t>
            </a:r>
            <a:endParaRPr/>
          </a:p>
        </p:txBody>
      </p:sp>
      <p:sp>
        <p:nvSpPr>
          <p:cNvPr id="329" name="Google Shape;329;p14"/>
          <p:cNvSpPr txBox="1"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Milano, XX mese 20XX</a:t>
            </a:r>
            <a:endParaRPr/>
          </a:p>
          <a:p>
            <a:pPr marL="0" marR="0" lvl="0" indent="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14" descr="Y:\IMMAGINE _COORDINATA_2014\LOGO_UFFICIALE\01_Polimi_centrato\eps\01_Polimi_centrato_COL_negativ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4725" y="1996654"/>
            <a:ext cx="2133600" cy="157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14"/>
          <p:cNvSpPr/>
          <p:nvPr/>
        </p:nvSpPr>
        <p:spPr>
          <a:xfrm>
            <a:off x="-8888" y="3906351"/>
            <a:ext cx="9153000" cy="3025800"/>
          </a:xfrm>
          <a:prstGeom prst="rect">
            <a:avLst/>
          </a:prstGeom>
          <a:solidFill>
            <a:srgbClr val="4F81B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highlight>
                <a:srgbClr val="4F81BD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2" name="Google Shape;332;p14"/>
          <p:cNvGrpSpPr/>
          <p:nvPr/>
        </p:nvGrpSpPr>
        <p:grpSpPr>
          <a:xfrm>
            <a:off x="47996" y="3816354"/>
            <a:ext cx="9036484" cy="180024"/>
            <a:chOff x="1218340" y="275867"/>
            <a:chExt cx="17715122" cy="567900"/>
          </a:xfrm>
        </p:grpSpPr>
        <p:cxnSp>
          <p:nvCxnSpPr>
            <p:cNvPr id="333" name="Google Shape;333;p14"/>
            <p:cNvCxnSpPr/>
            <p:nvPr/>
          </p:nvCxnSpPr>
          <p:spPr>
            <a:xfrm>
              <a:off x="121834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4" name="Google Shape;334;p14"/>
            <p:cNvCxnSpPr/>
            <p:nvPr/>
          </p:nvCxnSpPr>
          <p:spPr>
            <a:xfrm>
              <a:off x="136720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14"/>
            <p:cNvCxnSpPr/>
            <p:nvPr/>
          </p:nvCxnSpPr>
          <p:spPr>
            <a:xfrm>
              <a:off x="151607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6" name="Google Shape;336;p14"/>
            <p:cNvCxnSpPr/>
            <p:nvPr/>
          </p:nvCxnSpPr>
          <p:spPr>
            <a:xfrm>
              <a:off x="166494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7" name="Google Shape;337;p14"/>
            <p:cNvCxnSpPr/>
            <p:nvPr/>
          </p:nvCxnSpPr>
          <p:spPr>
            <a:xfrm>
              <a:off x="181380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14"/>
            <p:cNvCxnSpPr/>
            <p:nvPr/>
          </p:nvCxnSpPr>
          <p:spPr>
            <a:xfrm>
              <a:off x="196267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9" name="Google Shape;339;p14"/>
            <p:cNvCxnSpPr/>
            <p:nvPr/>
          </p:nvCxnSpPr>
          <p:spPr>
            <a:xfrm>
              <a:off x="211154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p14"/>
            <p:cNvCxnSpPr/>
            <p:nvPr/>
          </p:nvCxnSpPr>
          <p:spPr>
            <a:xfrm>
              <a:off x="226040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14"/>
            <p:cNvCxnSpPr/>
            <p:nvPr/>
          </p:nvCxnSpPr>
          <p:spPr>
            <a:xfrm>
              <a:off x="240927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14"/>
            <p:cNvCxnSpPr/>
            <p:nvPr/>
          </p:nvCxnSpPr>
          <p:spPr>
            <a:xfrm>
              <a:off x="255814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14"/>
            <p:cNvCxnSpPr/>
            <p:nvPr/>
          </p:nvCxnSpPr>
          <p:spPr>
            <a:xfrm>
              <a:off x="270701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14"/>
            <p:cNvCxnSpPr/>
            <p:nvPr/>
          </p:nvCxnSpPr>
          <p:spPr>
            <a:xfrm>
              <a:off x="285587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14"/>
            <p:cNvCxnSpPr/>
            <p:nvPr/>
          </p:nvCxnSpPr>
          <p:spPr>
            <a:xfrm>
              <a:off x="300474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14"/>
            <p:cNvCxnSpPr/>
            <p:nvPr/>
          </p:nvCxnSpPr>
          <p:spPr>
            <a:xfrm>
              <a:off x="315361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14"/>
            <p:cNvCxnSpPr/>
            <p:nvPr/>
          </p:nvCxnSpPr>
          <p:spPr>
            <a:xfrm>
              <a:off x="330247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14"/>
            <p:cNvCxnSpPr/>
            <p:nvPr/>
          </p:nvCxnSpPr>
          <p:spPr>
            <a:xfrm>
              <a:off x="345134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14"/>
            <p:cNvCxnSpPr/>
            <p:nvPr/>
          </p:nvCxnSpPr>
          <p:spPr>
            <a:xfrm>
              <a:off x="360021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14"/>
            <p:cNvCxnSpPr/>
            <p:nvPr/>
          </p:nvCxnSpPr>
          <p:spPr>
            <a:xfrm>
              <a:off x="374907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14"/>
            <p:cNvCxnSpPr/>
            <p:nvPr/>
          </p:nvCxnSpPr>
          <p:spPr>
            <a:xfrm>
              <a:off x="389794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14"/>
            <p:cNvCxnSpPr/>
            <p:nvPr/>
          </p:nvCxnSpPr>
          <p:spPr>
            <a:xfrm>
              <a:off x="404681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14"/>
            <p:cNvCxnSpPr/>
            <p:nvPr/>
          </p:nvCxnSpPr>
          <p:spPr>
            <a:xfrm>
              <a:off x="419568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14"/>
            <p:cNvCxnSpPr/>
            <p:nvPr/>
          </p:nvCxnSpPr>
          <p:spPr>
            <a:xfrm>
              <a:off x="434454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14"/>
            <p:cNvCxnSpPr/>
            <p:nvPr/>
          </p:nvCxnSpPr>
          <p:spPr>
            <a:xfrm>
              <a:off x="449341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14"/>
            <p:cNvCxnSpPr/>
            <p:nvPr/>
          </p:nvCxnSpPr>
          <p:spPr>
            <a:xfrm>
              <a:off x="464228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14"/>
            <p:cNvCxnSpPr/>
            <p:nvPr/>
          </p:nvCxnSpPr>
          <p:spPr>
            <a:xfrm>
              <a:off x="479114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14"/>
            <p:cNvCxnSpPr/>
            <p:nvPr/>
          </p:nvCxnSpPr>
          <p:spPr>
            <a:xfrm>
              <a:off x="494001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14"/>
            <p:cNvCxnSpPr/>
            <p:nvPr/>
          </p:nvCxnSpPr>
          <p:spPr>
            <a:xfrm>
              <a:off x="508888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14"/>
            <p:cNvCxnSpPr/>
            <p:nvPr/>
          </p:nvCxnSpPr>
          <p:spPr>
            <a:xfrm>
              <a:off x="523774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14"/>
            <p:cNvCxnSpPr/>
            <p:nvPr/>
          </p:nvCxnSpPr>
          <p:spPr>
            <a:xfrm>
              <a:off x="538661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14"/>
            <p:cNvCxnSpPr/>
            <p:nvPr/>
          </p:nvCxnSpPr>
          <p:spPr>
            <a:xfrm>
              <a:off x="553548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3" name="Google Shape;363;p14"/>
            <p:cNvCxnSpPr/>
            <p:nvPr/>
          </p:nvCxnSpPr>
          <p:spPr>
            <a:xfrm>
              <a:off x="568435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4" name="Google Shape;364;p14"/>
            <p:cNvCxnSpPr/>
            <p:nvPr/>
          </p:nvCxnSpPr>
          <p:spPr>
            <a:xfrm>
              <a:off x="583321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5" name="Google Shape;365;p14"/>
            <p:cNvCxnSpPr/>
            <p:nvPr/>
          </p:nvCxnSpPr>
          <p:spPr>
            <a:xfrm>
              <a:off x="598208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6" name="Google Shape;366;p14"/>
            <p:cNvCxnSpPr/>
            <p:nvPr/>
          </p:nvCxnSpPr>
          <p:spPr>
            <a:xfrm>
              <a:off x="613095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7" name="Google Shape;367;p14"/>
            <p:cNvCxnSpPr/>
            <p:nvPr/>
          </p:nvCxnSpPr>
          <p:spPr>
            <a:xfrm>
              <a:off x="627981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8" name="Google Shape;368;p14"/>
            <p:cNvCxnSpPr/>
            <p:nvPr/>
          </p:nvCxnSpPr>
          <p:spPr>
            <a:xfrm>
              <a:off x="642868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p14"/>
            <p:cNvCxnSpPr/>
            <p:nvPr/>
          </p:nvCxnSpPr>
          <p:spPr>
            <a:xfrm>
              <a:off x="657755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p14"/>
            <p:cNvCxnSpPr/>
            <p:nvPr/>
          </p:nvCxnSpPr>
          <p:spPr>
            <a:xfrm>
              <a:off x="672641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p14"/>
            <p:cNvCxnSpPr/>
            <p:nvPr/>
          </p:nvCxnSpPr>
          <p:spPr>
            <a:xfrm>
              <a:off x="687528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p14"/>
            <p:cNvCxnSpPr/>
            <p:nvPr/>
          </p:nvCxnSpPr>
          <p:spPr>
            <a:xfrm>
              <a:off x="702415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p14"/>
            <p:cNvCxnSpPr/>
            <p:nvPr/>
          </p:nvCxnSpPr>
          <p:spPr>
            <a:xfrm>
              <a:off x="717302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p14"/>
            <p:cNvCxnSpPr/>
            <p:nvPr/>
          </p:nvCxnSpPr>
          <p:spPr>
            <a:xfrm>
              <a:off x="732188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p14"/>
            <p:cNvCxnSpPr/>
            <p:nvPr/>
          </p:nvCxnSpPr>
          <p:spPr>
            <a:xfrm>
              <a:off x="747075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p14"/>
            <p:cNvCxnSpPr/>
            <p:nvPr/>
          </p:nvCxnSpPr>
          <p:spPr>
            <a:xfrm>
              <a:off x="761962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p14"/>
            <p:cNvCxnSpPr/>
            <p:nvPr/>
          </p:nvCxnSpPr>
          <p:spPr>
            <a:xfrm>
              <a:off x="776848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14"/>
            <p:cNvCxnSpPr/>
            <p:nvPr/>
          </p:nvCxnSpPr>
          <p:spPr>
            <a:xfrm>
              <a:off x="791735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9" name="Google Shape;379;p14"/>
            <p:cNvCxnSpPr/>
            <p:nvPr/>
          </p:nvCxnSpPr>
          <p:spPr>
            <a:xfrm>
              <a:off x="806622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0" name="Google Shape;380;p14"/>
            <p:cNvCxnSpPr/>
            <p:nvPr/>
          </p:nvCxnSpPr>
          <p:spPr>
            <a:xfrm>
              <a:off x="821508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1" name="Google Shape;381;p14"/>
            <p:cNvCxnSpPr/>
            <p:nvPr/>
          </p:nvCxnSpPr>
          <p:spPr>
            <a:xfrm>
              <a:off x="836395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2" name="Google Shape;382;p14"/>
            <p:cNvCxnSpPr/>
            <p:nvPr/>
          </p:nvCxnSpPr>
          <p:spPr>
            <a:xfrm>
              <a:off x="851282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3" name="Google Shape;383;p14"/>
            <p:cNvCxnSpPr/>
            <p:nvPr/>
          </p:nvCxnSpPr>
          <p:spPr>
            <a:xfrm>
              <a:off x="866169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4" name="Google Shape;384;p14"/>
            <p:cNvCxnSpPr/>
            <p:nvPr/>
          </p:nvCxnSpPr>
          <p:spPr>
            <a:xfrm>
              <a:off x="881055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5" name="Google Shape;385;p14"/>
            <p:cNvCxnSpPr/>
            <p:nvPr/>
          </p:nvCxnSpPr>
          <p:spPr>
            <a:xfrm>
              <a:off x="895942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6" name="Google Shape;386;p14"/>
            <p:cNvCxnSpPr/>
            <p:nvPr/>
          </p:nvCxnSpPr>
          <p:spPr>
            <a:xfrm>
              <a:off x="910829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7" name="Google Shape;387;p14"/>
            <p:cNvCxnSpPr/>
            <p:nvPr/>
          </p:nvCxnSpPr>
          <p:spPr>
            <a:xfrm>
              <a:off x="925715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8" name="Google Shape;388;p14"/>
            <p:cNvCxnSpPr/>
            <p:nvPr/>
          </p:nvCxnSpPr>
          <p:spPr>
            <a:xfrm>
              <a:off x="940602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9" name="Google Shape;389;p14"/>
            <p:cNvCxnSpPr/>
            <p:nvPr/>
          </p:nvCxnSpPr>
          <p:spPr>
            <a:xfrm>
              <a:off x="955489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0" name="Google Shape;390;p14"/>
            <p:cNvCxnSpPr/>
            <p:nvPr/>
          </p:nvCxnSpPr>
          <p:spPr>
            <a:xfrm>
              <a:off x="970375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1" name="Google Shape;391;p14"/>
            <p:cNvCxnSpPr/>
            <p:nvPr/>
          </p:nvCxnSpPr>
          <p:spPr>
            <a:xfrm>
              <a:off x="985262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2" name="Google Shape;392;p14"/>
            <p:cNvCxnSpPr/>
            <p:nvPr/>
          </p:nvCxnSpPr>
          <p:spPr>
            <a:xfrm>
              <a:off x="1000149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3" name="Google Shape;393;p14"/>
            <p:cNvCxnSpPr/>
            <p:nvPr/>
          </p:nvCxnSpPr>
          <p:spPr>
            <a:xfrm>
              <a:off x="1015036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4" name="Google Shape;394;p14"/>
            <p:cNvCxnSpPr/>
            <p:nvPr/>
          </p:nvCxnSpPr>
          <p:spPr>
            <a:xfrm>
              <a:off x="1029922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5" name="Google Shape;395;p14"/>
            <p:cNvCxnSpPr/>
            <p:nvPr/>
          </p:nvCxnSpPr>
          <p:spPr>
            <a:xfrm>
              <a:off x="1044809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6" name="Google Shape;396;p14"/>
            <p:cNvCxnSpPr/>
            <p:nvPr/>
          </p:nvCxnSpPr>
          <p:spPr>
            <a:xfrm>
              <a:off x="1059696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7" name="Google Shape;397;p14"/>
            <p:cNvCxnSpPr/>
            <p:nvPr/>
          </p:nvCxnSpPr>
          <p:spPr>
            <a:xfrm>
              <a:off x="1074582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8" name="Google Shape;398;p14"/>
            <p:cNvCxnSpPr/>
            <p:nvPr/>
          </p:nvCxnSpPr>
          <p:spPr>
            <a:xfrm>
              <a:off x="1089469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9" name="Google Shape;399;p14"/>
            <p:cNvCxnSpPr/>
            <p:nvPr/>
          </p:nvCxnSpPr>
          <p:spPr>
            <a:xfrm>
              <a:off x="1104356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0" name="Google Shape;400;p14"/>
            <p:cNvCxnSpPr/>
            <p:nvPr/>
          </p:nvCxnSpPr>
          <p:spPr>
            <a:xfrm>
              <a:off x="1119242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1" name="Google Shape;401;p14"/>
            <p:cNvCxnSpPr/>
            <p:nvPr/>
          </p:nvCxnSpPr>
          <p:spPr>
            <a:xfrm>
              <a:off x="1134129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" name="Google Shape;402;p14"/>
            <p:cNvCxnSpPr/>
            <p:nvPr/>
          </p:nvCxnSpPr>
          <p:spPr>
            <a:xfrm>
              <a:off x="1149016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3" name="Google Shape;403;p14"/>
            <p:cNvCxnSpPr/>
            <p:nvPr/>
          </p:nvCxnSpPr>
          <p:spPr>
            <a:xfrm>
              <a:off x="1163903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4" name="Google Shape;404;p14"/>
            <p:cNvCxnSpPr/>
            <p:nvPr/>
          </p:nvCxnSpPr>
          <p:spPr>
            <a:xfrm>
              <a:off x="1178789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5" name="Google Shape;405;p14"/>
            <p:cNvCxnSpPr/>
            <p:nvPr/>
          </p:nvCxnSpPr>
          <p:spPr>
            <a:xfrm>
              <a:off x="1193676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6" name="Google Shape;406;p14"/>
            <p:cNvCxnSpPr/>
            <p:nvPr/>
          </p:nvCxnSpPr>
          <p:spPr>
            <a:xfrm>
              <a:off x="1208563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7" name="Google Shape;407;p14"/>
            <p:cNvCxnSpPr/>
            <p:nvPr/>
          </p:nvCxnSpPr>
          <p:spPr>
            <a:xfrm>
              <a:off x="1223449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8" name="Google Shape;408;p14"/>
            <p:cNvCxnSpPr/>
            <p:nvPr/>
          </p:nvCxnSpPr>
          <p:spPr>
            <a:xfrm>
              <a:off x="1238336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9" name="Google Shape;409;p14"/>
            <p:cNvCxnSpPr/>
            <p:nvPr/>
          </p:nvCxnSpPr>
          <p:spPr>
            <a:xfrm>
              <a:off x="1253223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0" name="Google Shape;410;p14"/>
            <p:cNvCxnSpPr/>
            <p:nvPr/>
          </p:nvCxnSpPr>
          <p:spPr>
            <a:xfrm>
              <a:off x="1268109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1" name="Google Shape;411;p14"/>
            <p:cNvCxnSpPr/>
            <p:nvPr/>
          </p:nvCxnSpPr>
          <p:spPr>
            <a:xfrm>
              <a:off x="1282996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2" name="Google Shape;412;p14"/>
            <p:cNvCxnSpPr/>
            <p:nvPr/>
          </p:nvCxnSpPr>
          <p:spPr>
            <a:xfrm>
              <a:off x="1297883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3" name="Google Shape;413;p14"/>
            <p:cNvCxnSpPr/>
            <p:nvPr/>
          </p:nvCxnSpPr>
          <p:spPr>
            <a:xfrm>
              <a:off x="1312770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4" name="Google Shape;414;p14"/>
            <p:cNvCxnSpPr/>
            <p:nvPr/>
          </p:nvCxnSpPr>
          <p:spPr>
            <a:xfrm>
              <a:off x="1327656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5" name="Google Shape;415;p14"/>
            <p:cNvCxnSpPr/>
            <p:nvPr/>
          </p:nvCxnSpPr>
          <p:spPr>
            <a:xfrm>
              <a:off x="1342543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6" name="Google Shape;416;p14"/>
            <p:cNvCxnSpPr/>
            <p:nvPr/>
          </p:nvCxnSpPr>
          <p:spPr>
            <a:xfrm>
              <a:off x="1357430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7" name="Google Shape;417;p14"/>
            <p:cNvCxnSpPr/>
            <p:nvPr/>
          </p:nvCxnSpPr>
          <p:spPr>
            <a:xfrm>
              <a:off x="1372316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8" name="Google Shape;418;p14"/>
            <p:cNvCxnSpPr/>
            <p:nvPr/>
          </p:nvCxnSpPr>
          <p:spPr>
            <a:xfrm>
              <a:off x="1387203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9" name="Google Shape;419;p14"/>
            <p:cNvCxnSpPr/>
            <p:nvPr/>
          </p:nvCxnSpPr>
          <p:spPr>
            <a:xfrm>
              <a:off x="1402090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0" name="Google Shape;420;p14"/>
            <p:cNvCxnSpPr/>
            <p:nvPr/>
          </p:nvCxnSpPr>
          <p:spPr>
            <a:xfrm>
              <a:off x="1416976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1" name="Google Shape;421;p14"/>
            <p:cNvCxnSpPr/>
            <p:nvPr/>
          </p:nvCxnSpPr>
          <p:spPr>
            <a:xfrm>
              <a:off x="1431863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2" name="Google Shape;422;p14"/>
            <p:cNvCxnSpPr/>
            <p:nvPr/>
          </p:nvCxnSpPr>
          <p:spPr>
            <a:xfrm>
              <a:off x="1446750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3" name="Google Shape;423;p14"/>
            <p:cNvCxnSpPr/>
            <p:nvPr/>
          </p:nvCxnSpPr>
          <p:spPr>
            <a:xfrm>
              <a:off x="1461637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4" name="Google Shape;424;p14"/>
            <p:cNvCxnSpPr/>
            <p:nvPr/>
          </p:nvCxnSpPr>
          <p:spPr>
            <a:xfrm>
              <a:off x="1476523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5" name="Google Shape;425;p14"/>
            <p:cNvCxnSpPr/>
            <p:nvPr/>
          </p:nvCxnSpPr>
          <p:spPr>
            <a:xfrm>
              <a:off x="1491410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" name="Google Shape;426;p14"/>
            <p:cNvCxnSpPr/>
            <p:nvPr/>
          </p:nvCxnSpPr>
          <p:spPr>
            <a:xfrm>
              <a:off x="1506297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7" name="Google Shape;427;p14"/>
            <p:cNvCxnSpPr/>
            <p:nvPr/>
          </p:nvCxnSpPr>
          <p:spPr>
            <a:xfrm>
              <a:off x="1521183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8" name="Google Shape;428;p14"/>
            <p:cNvCxnSpPr/>
            <p:nvPr/>
          </p:nvCxnSpPr>
          <p:spPr>
            <a:xfrm>
              <a:off x="1536070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9" name="Google Shape;429;p14"/>
            <p:cNvCxnSpPr/>
            <p:nvPr/>
          </p:nvCxnSpPr>
          <p:spPr>
            <a:xfrm>
              <a:off x="1550957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0" name="Google Shape;430;p14"/>
            <p:cNvCxnSpPr/>
            <p:nvPr/>
          </p:nvCxnSpPr>
          <p:spPr>
            <a:xfrm>
              <a:off x="1565843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1" name="Google Shape;431;p14"/>
            <p:cNvCxnSpPr/>
            <p:nvPr/>
          </p:nvCxnSpPr>
          <p:spPr>
            <a:xfrm>
              <a:off x="1580730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" name="Google Shape;432;p14"/>
            <p:cNvCxnSpPr/>
            <p:nvPr/>
          </p:nvCxnSpPr>
          <p:spPr>
            <a:xfrm>
              <a:off x="1595617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3" name="Google Shape;433;p14"/>
            <p:cNvCxnSpPr/>
            <p:nvPr/>
          </p:nvCxnSpPr>
          <p:spPr>
            <a:xfrm>
              <a:off x="1610504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4" name="Google Shape;434;p14"/>
            <p:cNvCxnSpPr/>
            <p:nvPr/>
          </p:nvCxnSpPr>
          <p:spPr>
            <a:xfrm>
              <a:off x="1625390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" name="Google Shape;435;p14"/>
            <p:cNvCxnSpPr/>
            <p:nvPr/>
          </p:nvCxnSpPr>
          <p:spPr>
            <a:xfrm>
              <a:off x="1640277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6" name="Google Shape;436;p14"/>
            <p:cNvCxnSpPr/>
            <p:nvPr/>
          </p:nvCxnSpPr>
          <p:spPr>
            <a:xfrm>
              <a:off x="1655164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7" name="Google Shape;437;p14"/>
            <p:cNvCxnSpPr/>
            <p:nvPr/>
          </p:nvCxnSpPr>
          <p:spPr>
            <a:xfrm>
              <a:off x="1670050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4"/>
            <p:cNvCxnSpPr/>
            <p:nvPr/>
          </p:nvCxnSpPr>
          <p:spPr>
            <a:xfrm>
              <a:off x="1684937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4"/>
            <p:cNvCxnSpPr/>
            <p:nvPr/>
          </p:nvCxnSpPr>
          <p:spPr>
            <a:xfrm>
              <a:off x="1699824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4"/>
            <p:cNvCxnSpPr/>
            <p:nvPr/>
          </p:nvCxnSpPr>
          <p:spPr>
            <a:xfrm>
              <a:off x="1714710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" name="Google Shape;441;p14"/>
            <p:cNvCxnSpPr/>
            <p:nvPr/>
          </p:nvCxnSpPr>
          <p:spPr>
            <a:xfrm>
              <a:off x="1729597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2" name="Google Shape;442;p14"/>
            <p:cNvCxnSpPr/>
            <p:nvPr/>
          </p:nvCxnSpPr>
          <p:spPr>
            <a:xfrm>
              <a:off x="17444843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3" name="Google Shape;443;p14"/>
            <p:cNvCxnSpPr/>
            <p:nvPr/>
          </p:nvCxnSpPr>
          <p:spPr>
            <a:xfrm>
              <a:off x="17593710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4" name="Google Shape;444;p14"/>
            <p:cNvCxnSpPr/>
            <p:nvPr/>
          </p:nvCxnSpPr>
          <p:spPr>
            <a:xfrm>
              <a:off x="17742577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5" name="Google Shape;445;p14"/>
            <p:cNvCxnSpPr/>
            <p:nvPr/>
          </p:nvCxnSpPr>
          <p:spPr>
            <a:xfrm>
              <a:off x="17891444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6" name="Google Shape;446;p14"/>
            <p:cNvCxnSpPr/>
            <p:nvPr/>
          </p:nvCxnSpPr>
          <p:spPr>
            <a:xfrm>
              <a:off x="18040311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7" name="Google Shape;447;p14"/>
            <p:cNvCxnSpPr/>
            <p:nvPr/>
          </p:nvCxnSpPr>
          <p:spPr>
            <a:xfrm>
              <a:off x="18189178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8" name="Google Shape;448;p14"/>
            <p:cNvCxnSpPr/>
            <p:nvPr/>
          </p:nvCxnSpPr>
          <p:spPr>
            <a:xfrm>
              <a:off x="18338045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9" name="Google Shape;449;p14"/>
            <p:cNvCxnSpPr/>
            <p:nvPr/>
          </p:nvCxnSpPr>
          <p:spPr>
            <a:xfrm>
              <a:off x="1848691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0" name="Google Shape;450;p14"/>
            <p:cNvCxnSpPr/>
            <p:nvPr/>
          </p:nvCxnSpPr>
          <p:spPr>
            <a:xfrm>
              <a:off x="18635779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1" name="Google Shape;451;p14"/>
            <p:cNvCxnSpPr/>
            <p:nvPr/>
          </p:nvCxnSpPr>
          <p:spPr>
            <a:xfrm>
              <a:off x="18784646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2" name="Google Shape;452;p14"/>
            <p:cNvCxnSpPr/>
            <p:nvPr/>
          </p:nvCxnSpPr>
          <p:spPr>
            <a:xfrm>
              <a:off x="18933462" y="275867"/>
              <a:ext cx="0" cy="5679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53" name="Google Shape;453;p14"/>
          <p:cNvSpPr txBox="1"/>
          <p:nvPr/>
        </p:nvSpPr>
        <p:spPr>
          <a:xfrm>
            <a:off x="641534" y="4390001"/>
            <a:ext cx="7772400" cy="9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90"/>
              <a:buFont typeface="Arial"/>
              <a:buNone/>
            </a:pPr>
            <a:r>
              <a:rPr lang="en-GB" sz="279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DCOP : Max Sum algorithm </a:t>
            </a:r>
            <a:endParaRPr lang="en-GB" sz="2790" b="1" dirty="0">
              <a:solidFill>
                <a:schemeClr val="lt1"/>
              </a:solidFill>
            </a:endParaRPr>
          </a:p>
        </p:txBody>
      </p:sp>
      <p:sp>
        <p:nvSpPr>
          <p:cNvPr id="454" name="Google Shape;454;p14"/>
          <p:cNvSpPr txBox="1"/>
          <p:nvPr/>
        </p:nvSpPr>
        <p:spPr>
          <a:xfrm>
            <a:off x="641534" y="5118100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Intelligent Multiagent Systems</a:t>
            </a:r>
            <a:endParaRPr/>
          </a:p>
          <a:p>
            <a:pPr marL="0" marR="0" lvl="0" indent="0" algn="ctr" rtl="0">
              <a:spcBef>
                <a:spcPts val="44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Crippa Dominic - 900367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882ED-977F-428E-859C-1CFEB1754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550" y="130697"/>
            <a:ext cx="8580900" cy="840300"/>
          </a:xfrm>
        </p:spPr>
        <p:txBody>
          <a:bodyPr>
            <a:normAutofit fontScale="90000"/>
          </a:bodyPr>
          <a:lstStyle/>
          <a:p>
            <a:pPr algn="ctr"/>
            <a:r>
              <a:rPr lang="en-GB" sz="3000" dirty="0"/>
              <a:t>Abstract View</a:t>
            </a:r>
            <a:br>
              <a:rPr lang="en-GB" sz="3000" dirty="0"/>
            </a:br>
            <a:r>
              <a:rPr lang="en-GB" dirty="0"/>
              <a:t>Step 2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75D77F3F-7494-4965-841E-0678DEA6C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27" y="1451415"/>
            <a:ext cx="3496992" cy="41001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ttangolo 2">
                <a:extLst>
                  <a:ext uri="{FF2B5EF4-FFF2-40B4-BE49-F238E27FC236}">
                    <a16:creationId xmlns:a16="http://schemas.microsoft.com/office/drawing/2014/main" id="{1B39D65D-9BCD-48C0-8794-840A9AF7D68C}"/>
                  </a:ext>
                </a:extLst>
              </p:cNvPr>
              <p:cNvSpPr/>
              <p:nvPr/>
            </p:nvSpPr>
            <p:spPr>
              <a:xfrm>
                <a:off x="3375498" y="1658936"/>
                <a:ext cx="5606374" cy="38509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e>
                        <m:sub>
                          <m:r>
                            <a:rPr lang="it-IT" b="1" i="0" smtClean="0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GB" b="1"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d>
                        <m:dPr>
                          <m:ctrlPr>
                            <a:rPr lang="en-GB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e>
                      </m:d>
                      <m:r>
                        <a:rPr lang="en-GB" b="1" i="1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GB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𝜶</m:t>
                          </m:r>
                        </m:e>
                        <m:sub>
                          <m:r>
                            <a:rPr lang="it-IT" b="1" i="1" dirty="0" smtClean="0">
                              <a:latin typeface="Cambria Math" panose="02040503050406030204" pitchFamily="18" charset="0"/>
                            </a:rPr>
                            <m:t>𝟎𝟏</m:t>
                          </m:r>
                        </m:sub>
                      </m:sSub>
                      <m:r>
                        <a:rPr lang="en-GB" b="1" i="1" dirty="0">
                          <a:latin typeface="Cambria Math" panose="02040503050406030204" pitchFamily="18" charset="0"/>
                        </a:rPr>
                        <m:t>+ </m:t>
                      </m:r>
                      <m:limLow>
                        <m:limLowPr>
                          <m:ctrlPr>
                            <a:rPr lang="en-GB" b="1" i="1" dirty="0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𝒎𝒂𝒙</m:t>
                          </m:r>
                        </m:e>
                        <m:lim>
                          <m:sSub>
                            <m:sSubPr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</m:lim>
                      </m:limLow>
                      <m:r>
                        <a:rPr lang="en-GB" b="1" i="1" dirty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GB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e>
                            <m:sub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𝟎𝟏</m:t>
                              </m:r>
                            </m:sub>
                          </m:sSub>
                          <m:d>
                            <m:dPr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it-IT" b="1" i="1" dirty="0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  <m:r>
                                <a:rPr lang="en-GB" b="1" dirty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it-IT" b="1" i="1" dirty="0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e>
                          </m:d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 + </m:t>
                          </m:r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  <m:sub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𝒌</m:t>
                                  </m:r>
                                </m:sub>
                              </m:sSub>
                              <m:r>
                                <a:rPr lang="en-GB" b="1" dirty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1" i="1" dirty="0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e>
                              </m:d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\</m:t>
                              </m:r>
                              <m:r>
                                <m:rPr>
                                  <m:lit/>
                                </m:rP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{</m:t>
                              </m:r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  <m:t>𝒎</m:t>
                                  </m:r>
                                  <m: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sub>
                                  <m:r>
                                    <a:rPr lang="en-GB" b="1">
                                      <a:latin typeface="Cambria Math" panose="02040503050406030204" pitchFamily="18" charset="0"/>
                                    </a:rPr>
                                    <m:t>𝐤</m:t>
                                  </m:r>
                                  <m:r>
                                    <a:rPr lang="en-GB" b="1">
                                      <a:latin typeface="Cambria Math" panose="02040503050406030204" pitchFamily="18" charset="0"/>
                                    </a:rPr>
                                    <m:t>→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</a:rPr>
                                        <m:t>𝟎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it-IT" b="1" dirty="0"/>
              </a:p>
              <a:p>
                <a:endParaRPr lang="it-IT" b="1" dirty="0"/>
              </a:p>
              <a:p>
                <a:r>
                  <a:rPr lang="en-GB" dirty="0"/>
                  <a:t>	</a:t>
                </a:r>
              </a:p>
              <a:p>
                <a:r>
                  <a:rPr lang="en-GB" dirty="0"/>
                  <a:t>	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it-IT" b="1" i="1" dirty="0">
                            <a:latin typeface="Cambria Math" panose="02040503050406030204" pitchFamily="18" charset="0"/>
                          </a:rPr>
                          <m:t>𝟎𝟏</m:t>
                        </m:r>
                      </m:sub>
                    </m:sSub>
                  </m:oMath>
                </a14:m>
                <a:r>
                  <a:rPr lang="en-GB" dirty="0"/>
                  <a:t>+</a:t>
                </a:r>
                <a:r>
                  <a:rPr lang="en-GB" b="1" dirty="0"/>
                  <a:t>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𝒎𝒂𝒙</m:t>
                        </m:r>
                      </m:e>
                      <m:lim>
                        <m:sSub>
                          <m:sSubPr>
                            <m:ctrlPr>
                              <a:rPr lang="en-GB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1" i="1" dirty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it-IT" b="1" i="1" dirty="0">
                                <a:latin typeface="Cambria Math" panose="02040503050406030204" pitchFamily="18" charset="0"/>
                              </a:rPr>
                              <m:t>𝟎</m:t>
                            </m:r>
                          </m:sub>
                        </m:sSub>
                      </m:lim>
                    </m:limLow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lang="en-GB" dirty="0"/>
                  <a:t> 		+ 	                ) </a:t>
                </a:r>
              </a:p>
              <a:p>
                <a:endParaRPr lang="en-GB" dirty="0"/>
              </a:p>
              <a:p>
                <a:r>
                  <a:rPr lang="en-GB" dirty="0"/>
                  <a:t>	</a:t>
                </a:r>
              </a:p>
              <a:p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	 </a:t>
                </a:r>
              </a:p>
              <a:p>
                <a:r>
                  <a:rPr lang="en-GB" dirty="0"/>
                  <a:t>	    </a:t>
                </a:r>
              </a:p>
              <a:p>
                <a:r>
                  <a:rPr lang="en-GB" dirty="0"/>
                  <a:t>	   </a:t>
                </a:r>
              </a:p>
              <a:p>
                <a:r>
                  <a:rPr lang="en-GB" dirty="0"/>
                  <a:t>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it-IT" b="1" i="1" dirty="0">
                            <a:latin typeface="Cambria Math" panose="02040503050406030204" pitchFamily="18" charset="0"/>
                          </a:rPr>
                          <m:t>𝟎𝟏</m:t>
                        </m:r>
                      </m:sub>
                    </m:sSub>
                  </m:oMath>
                </a14:m>
                <a:r>
                  <a:rPr lang="en-GB" dirty="0"/>
                  <a:t> +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𝒎𝒂𝒙</m:t>
                        </m:r>
                      </m:e>
                      <m:lim>
                        <m:sSub>
                          <m:sSubPr>
                            <m:ctrlPr>
                              <a:rPr lang="en-GB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1" i="1" dirty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it-IT" b="1" i="1" dirty="0">
                                <a:latin typeface="Cambria Math" panose="02040503050406030204" pitchFamily="18" charset="0"/>
                              </a:rPr>
                              <m:t>𝟎</m:t>
                            </m:r>
                          </m:sub>
                        </m:sSub>
                      </m:lim>
                    </m:limLow>
                  </m:oMath>
                </a14:m>
                <a:r>
                  <a:rPr lang="en-GB" dirty="0"/>
                  <a:t> (		     ) =</a:t>
                </a:r>
              </a:p>
              <a:p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	</a:t>
                </a:r>
                <a:r>
                  <a:rPr lang="en-GB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1" i="1" dirty="0" smtClean="0">
                            <a:latin typeface="Cambria Math" panose="02040503050406030204" pitchFamily="18" charset="0"/>
                          </a:rPr>
                          <m:t>    </m:t>
                        </m:r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it-IT" b="1" i="1" dirty="0">
                            <a:latin typeface="Cambria Math" panose="02040503050406030204" pitchFamily="18" charset="0"/>
                          </a:rPr>
                          <m:t>𝟎𝟏</m:t>
                        </m:r>
                      </m:sub>
                    </m:sSub>
                  </m:oMath>
                </a14:m>
                <a:r>
                  <a:rPr lang="en-GB" dirty="0"/>
                  <a:t> = -3 </a:t>
                </a:r>
              </a:p>
            </p:txBody>
          </p:sp>
        </mc:Choice>
        <mc:Fallback xmlns="">
          <p:sp>
            <p:nvSpPr>
              <p:cNvPr id="3" name="Rettangolo 2">
                <a:extLst>
                  <a:ext uri="{FF2B5EF4-FFF2-40B4-BE49-F238E27FC236}">
                    <a16:creationId xmlns:a16="http://schemas.microsoft.com/office/drawing/2014/main" id="{1B39D65D-9BCD-48C0-8794-840A9AF7D6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5498" y="1658936"/>
                <a:ext cx="5606374" cy="3850926"/>
              </a:xfrm>
              <a:prstGeom prst="rect">
                <a:avLst/>
              </a:prstGeom>
              <a:blipFill>
                <a:blip r:embed="rId3"/>
                <a:stretch>
                  <a:fillRect t="-18513" r="-1197" b="-79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ttangolo 5">
            <a:extLst>
              <a:ext uri="{FF2B5EF4-FFF2-40B4-BE49-F238E27FC236}">
                <a16:creationId xmlns:a16="http://schemas.microsoft.com/office/drawing/2014/main" id="{26E26BE6-C2C1-44CB-BFBA-1A643AFA2D54}"/>
              </a:ext>
            </a:extLst>
          </p:cNvPr>
          <p:cNvSpPr/>
          <p:nvPr/>
        </p:nvSpPr>
        <p:spPr>
          <a:xfrm>
            <a:off x="4479635" y="4891287"/>
            <a:ext cx="1847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endParaRPr lang="en-GB" b="1" dirty="0">
              <a:latin typeface="Calibri" panose="020F0502020204030204" pitchFamily="34" charset="0"/>
            </a:endParaRPr>
          </a:p>
        </p:txBody>
      </p:sp>
      <p:graphicFrame>
        <p:nvGraphicFramePr>
          <p:cNvPr id="11" name="Tabella 10">
            <a:extLst>
              <a:ext uri="{FF2B5EF4-FFF2-40B4-BE49-F238E27FC236}">
                <a16:creationId xmlns:a16="http://schemas.microsoft.com/office/drawing/2014/main" id="{B88D5E81-5966-4438-A3AC-5C344D2877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129402"/>
              </p:ext>
            </p:extLst>
          </p:nvPr>
        </p:nvGraphicFramePr>
        <p:xfrm>
          <a:off x="7728539" y="4371507"/>
          <a:ext cx="1380776" cy="6572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0388">
                  <a:extLst>
                    <a:ext uri="{9D8B030D-6E8A-4147-A177-3AD203B41FA5}">
                      <a16:colId xmlns:a16="http://schemas.microsoft.com/office/drawing/2014/main" val="2874526966"/>
                    </a:ext>
                  </a:extLst>
                </a:gridCol>
                <a:gridCol w="690388">
                  <a:extLst>
                    <a:ext uri="{9D8B030D-6E8A-4147-A177-3AD203B41FA5}">
                      <a16:colId xmlns:a16="http://schemas.microsoft.com/office/drawing/2014/main" val="3707026004"/>
                    </a:ext>
                  </a:extLst>
                </a:gridCol>
              </a:tblGrid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-0.5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037941"/>
                  </a:ext>
                </a:extLst>
              </a:tr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+0.5</a:t>
                      </a: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72769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Tabella 12">
                <a:extLst>
                  <a:ext uri="{FF2B5EF4-FFF2-40B4-BE49-F238E27FC236}">
                    <a16:creationId xmlns:a16="http://schemas.microsoft.com/office/drawing/2014/main" id="{2C248FDE-6B29-4B82-B060-99E4F4D9D7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47573427"/>
                  </p:ext>
                </p:extLst>
              </p:nvPr>
            </p:nvGraphicFramePr>
            <p:xfrm>
              <a:off x="7728539" y="4063501"/>
              <a:ext cx="1380776" cy="279521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90388">
                      <a:extLst>
                        <a:ext uri="{9D8B030D-6E8A-4147-A177-3AD203B41FA5}">
                          <a16:colId xmlns:a16="http://schemas.microsoft.com/office/drawing/2014/main" val="1788503994"/>
                        </a:ext>
                      </a:extLst>
                    </a:gridCol>
                    <a:gridCol w="690388">
                      <a:extLst>
                        <a:ext uri="{9D8B030D-6E8A-4147-A177-3AD203B41FA5}">
                          <a16:colId xmlns:a16="http://schemas.microsoft.com/office/drawing/2014/main" val="861921758"/>
                        </a:ext>
                      </a:extLst>
                    </a:gridCol>
                  </a:tblGrid>
                  <a:tr h="279521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x1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1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100" b="1" i="1">
                                        <a:latin typeface="Cambria Math" panose="02040503050406030204" pitchFamily="18" charset="0"/>
                                      </a:rPr>
                                      <m:t>𝒎</m:t>
                                    </m:r>
                                  </m:e>
                                  <m:sub>
                                    <m:r>
                                      <a:rPr lang="it-IT" sz="1100" b="1"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  <m:r>
                                      <a:rPr lang="en-GB" sz="1100" b="1">
                                        <a:latin typeface="Cambria Math" panose="02040503050406030204" pitchFamily="18" charset="0"/>
                                      </a:rPr>
                                      <m:t>→</m:t>
                                    </m:r>
                                    <m:r>
                                      <a:rPr lang="it-IT" sz="1100" b="1" i="1"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GB" sz="11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11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11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it-IT" sz="1100" b="1" i="1">
                                            <a:latin typeface="Cambria Math" panose="02040503050406030204" pitchFamily="18" charset="0"/>
                                          </a:rPr>
                                          <m:t>𝟏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998069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Tabella 12">
                <a:extLst>
                  <a:ext uri="{FF2B5EF4-FFF2-40B4-BE49-F238E27FC236}">
                    <a16:creationId xmlns:a16="http://schemas.microsoft.com/office/drawing/2014/main" id="{2C248FDE-6B29-4B82-B060-99E4F4D9D7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47573427"/>
                  </p:ext>
                </p:extLst>
              </p:nvPr>
            </p:nvGraphicFramePr>
            <p:xfrm>
              <a:off x="7728539" y="4063501"/>
              <a:ext cx="1380776" cy="279521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90388">
                      <a:extLst>
                        <a:ext uri="{9D8B030D-6E8A-4147-A177-3AD203B41FA5}">
                          <a16:colId xmlns:a16="http://schemas.microsoft.com/office/drawing/2014/main" val="1788503994"/>
                        </a:ext>
                      </a:extLst>
                    </a:gridCol>
                    <a:gridCol w="690388">
                      <a:extLst>
                        <a:ext uri="{9D8B030D-6E8A-4147-A177-3AD203B41FA5}">
                          <a16:colId xmlns:a16="http://schemas.microsoft.com/office/drawing/2014/main" val="861921758"/>
                        </a:ext>
                      </a:extLst>
                    </a:gridCol>
                  </a:tblGrid>
                  <a:tr h="279521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x1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810" marR="3810" marT="3810" marB="0" anchor="ctr">
                        <a:blipFill>
                          <a:blip r:embed="rId4"/>
                          <a:stretch>
                            <a:fillRect l="-100877" t="-2128" r="-1754" b="-1276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99806981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10" name="Tabella 9">
            <a:extLst>
              <a:ext uri="{FF2B5EF4-FFF2-40B4-BE49-F238E27FC236}">
                <a16:creationId xmlns:a16="http://schemas.microsoft.com/office/drawing/2014/main" id="{F634D9F1-4D02-4FAB-B3B3-015C4AB413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5874914"/>
              </p:ext>
            </p:extLst>
          </p:nvPr>
        </p:nvGraphicFramePr>
        <p:xfrm>
          <a:off x="7385230" y="2692223"/>
          <a:ext cx="1380776" cy="6572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0388">
                  <a:extLst>
                    <a:ext uri="{9D8B030D-6E8A-4147-A177-3AD203B41FA5}">
                      <a16:colId xmlns:a16="http://schemas.microsoft.com/office/drawing/2014/main" val="2874526966"/>
                    </a:ext>
                  </a:extLst>
                </a:gridCol>
                <a:gridCol w="690388">
                  <a:extLst>
                    <a:ext uri="{9D8B030D-6E8A-4147-A177-3AD203B41FA5}">
                      <a16:colId xmlns:a16="http://schemas.microsoft.com/office/drawing/2014/main" val="3707026004"/>
                    </a:ext>
                  </a:extLst>
                </a:gridCol>
              </a:tblGrid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037941"/>
                  </a:ext>
                </a:extLst>
              </a:tr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-1.5</a:t>
                      </a: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72769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4" name="Tabella 13">
                <a:extLst>
                  <a:ext uri="{FF2B5EF4-FFF2-40B4-BE49-F238E27FC236}">
                    <a16:creationId xmlns:a16="http://schemas.microsoft.com/office/drawing/2014/main" id="{C8E25B63-5E9B-4811-9A52-7485AEE997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41458505"/>
                  </p:ext>
                </p:extLst>
              </p:nvPr>
            </p:nvGraphicFramePr>
            <p:xfrm>
              <a:off x="7385230" y="2384217"/>
              <a:ext cx="1380776" cy="279521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90388">
                      <a:extLst>
                        <a:ext uri="{9D8B030D-6E8A-4147-A177-3AD203B41FA5}">
                          <a16:colId xmlns:a16="http://schemas.microsoft.com/office/drawing/2014/main" val="1788503994"/>
                        </a:ext>
                      </a:extLst>
                    </a:gridCol>
                    <a:gridCol w="690388">
                      <a:extLst>
                        <a:ext uri="{9D8B030D-6E8A-4147-A177-3AD203B41FA5}">
                          <a16:colId xmlns:a16="http://schemas.microsoft.com/office/drawing/2014/main" val="861921758"/>
                        </a:ext>
                      </a:extLst>
                    </a:gridCol>
                  </a:tblGrid>
                  <a:tr h="279521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x0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1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100" b="1" i="1">
                                        <a:latin typeface="Cambria Math" panose="02040503050406030204" pitchFamily="18" charset="0"/>
                                      </a:rPr>
                                      <m:t>𝒎</m:t>
                                    </m:r>
                                  </m:e>
                                  <m:sub>
                                    <m:r>
                                      <a:rPr lang="it-IT" sz="1100" b="1" i="0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en-GB" sz="1100" b="1">
                                        <a:latin typeface="Cambria Math" panose="02040503050406030204" pitchFamily="18" charset="0"/>
                                      </a:rPr>
                                      <m:t>→</m:t>
                                    </m:r>
                                    <m:r>
                                      <a:rPr lang="it-IT" sz="1100" b="1" i="1" smtClean="0"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GB" sz="11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11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11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it-IT" sz="1100" b="1" i="1" smtClean="0">
                                            <a:latin typeface="Cambria Math" panose="02040503050406030204" pitchFamily="18" charset="0"/>
                                          </a:rPr>
                                          <m:t>𝟎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998069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4" name="Tabella 13">
                <a:extLst>
                  <a:ext uri="{FF2B5EF4-FFF2-40B4-BE49-F238E27FC236}">
                    <a16:creationId xmlns:a16="http://schemas.microsoft.com/office/drawing/2014/main" id="{C8E25B63-5E9B-4811-9A52-7485AEE997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41458505"/>
                  </p:ext>
                </p:extLst>
              </p:nvPr>
            </p:nvGraphicFramePr>
            <p:xfrm>
              <a:off x="7385230" y="2384217"/>
              <a:ext cx="1380776" cy="279521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90388">
                      <a:extLst>
                        <a:ext uri="{9D8B030D-6E8A-4147-A177-3AD203B41FA5}">
                          <a16:colId xmlns:a16="http://schemas.microsoft.com/office/drawing/2014/main" val="1788503994"/>
                        </a:ext>
                      </a:extLst>
                    </a:gridCol>
                    <a:gridCol w="690388">
                      <a:extLst>
                        <a:ext uri="{9D8B030D-6E8A-4147-A177-3AD203B41FA5}">
                          <a16:colId xmlns:a16="http://schemas.microsoft.com/office/drawing/2014/main" val="861921758"/>
                        </a:ext>
                      </a:extLst>
                    </a:gridCol>
                  </a:tblGrid>
                  <a:tr h="279521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x0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810" marR="3810" marT="3810" marB="0" anchor="ctr">
                        <a:blipFill>
                          <a:blip r:embed="rId5"/>
                          <a:stretch>
                            <a:fillRect l="-101770" t="-2174" r="-2655" b="-130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99806981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656F3F25-22E7-4F10-B4EE-BBBE52F011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707269"/>
              </p:ext>
            </p:extLst>
          </p:nvPr>
        </p:nvGraphicFramePr>
        <p:xfrm>
          <a:off x="5649432" y="2230714"/>
          <a:ext cx="1380777" cy="16931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60259">
                  <a:extLst>
                    <a:ext uri="{9D8B030D-6E8A-4147-A177-3AD203B41FA5}">
                      <a16:colId xmlns:a16="http://schemas.microsoft.com/office/drawing/2014/main" val="598183739"/>
                    </a:ext>
                  </a:extLst>
                </a:gridCol>
                <a:gridCol w="460259">
                  <a:extLst>
                    <a:ext uri="{9D8B030D-6E8A-4147-A177-3AD203B41FA5}">
                      <a16:colId xmlns:a16="http://schemas.microsoft.com/office/drawing/2014/main" val="3925269631"/>
                    </a:ext>
                  </a:extLst>
                </a:gridCol>
                <a:gridCol w="460259">
                  <a:extLst>
                    <a:ext uri="{9D8B030D-6E8A-4147-A177-3AD203B41FA5}">
                      <a16:colId xmlns:a16="http://schemas.microsoft.com/office/drawing/2014/main" val="3087265875"/>
                    </a:ext>
                  </a:extLst>
                </a:gridCol>
              </a:tblGrid>
              <a:tr h="34281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F01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9258797"/>
                  </a:ext>
                </a:extLst>
              </a:tr>
              <a:tr h="34281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824209"/>
                  </a:ext>
                </a:extLst>
              </a:tr>
              <a:tr h="33582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2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692687"/>
                  </a:ext>
                </a:extLst>
              </a:tr>
              <a:tr h="33582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3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2978274"/>
                  </a:ext>
                </a:extLst>
              </a:tr>
              <a:tr h="33582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4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44129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" name="Tabella 16">
                <a:extLst>
                  <a:ext uri="{FF2B5EF4-FFF2-40B4-BE49-F238E27FC236}">
                    <a16:creationId xmlns:a16="http://schemas.microsoft.com/office/drawing/2014/main" id="{977F6E91-EE67-420B-9F84-12C6E679E34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73782197"/>
                  </p:ext>
                </p:extLst>
              </p:nvPr>
            </p:nvGraphicFramePr>
            <p:xfrm>
              <a:off x="5701439" y="4055550"/>
              <a:ext cx="1608529" cy="1857015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438460">
                      <a:extLst>
                        <a:ext uri="{9D8B030D-6E8A-4147-A177-3AD203B41FA5}">
                          <a16:colId xmlns:a16="http://schemas.microsoft.com/office/drawing/2014/main" val="598183739"/>
                        </a:ext>
                      </a:extLst>
                    </a:gridCol>
                    <a:gridCol w="468028">
                      <a:extLst>
                        <a:ext uri="{9D8B030D-6E8A-4147-A177-3AD203B41FA5}">
                          <a16:colId xmlns:a16="http://schemas.microsoft.com/office/drawing/2014/main" val="3925269631"/>
                        </a:ext>
                      </a:extLst>
                    </a:gridCol>
                    <a:gridCol w="702041">
                      <a:extLst>
                        <a:ext uri="{9D8B030D-6E8A-4147-A177-3AD203B41FA5}">
                          <a16:colId xmlns:a16="http://schemas.microsoft.com/office/drawing/2014/main" val="3087265875"/>
                        </a:ext>
                      </a:extLst>
                    </a:gridCol>
                  </a:tblGrid>
                  <a:tr h="34281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x0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x1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GB" sz="1100" b="1" u="none" strike="noStrike" dirty="0">
                              <a:effectLst/>
                            </a:rPr>
                            <a:t>F01 +</a:t>
                          </a:r>
                          <a:r>
                            <a:rPr lang="en-GB" sz="1100" b="1" u="none" strike="noStrike" baseline="0" dirty="0">
                              <a:effectLst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1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100" b="1" i="1">
                                      <a:latin typeface="Cambria Math" panose="02040503050406030204" pitchFamily="18" charset="0"/>
                                    </a:rPr>
                                    <m:t>𝒎</m:t>
                                  </m:r>
                                </m:e>
                                <m:sub>
                                  <m:r>
                                    <a:rPr lang="it-IT" sz="1100" b="1" i="0" smtClean="0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  <m:r>
                                    <a:rPr lang="en-GB" sz="1100" b="1">
                                      <a:latin typeface="Cambria Math" panose="02040503050406030204" pitchFamily="18" charset="0"/>
                                    </a:rPr>
                                    <m:t>→</m:t>
                                  </m:r>
                                  <m:r>
                                    <a:rPr lang="it-IT" sz="1100" b="1" i="1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GB" sz="11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11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1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it-IT" sz="1100" b="1" i="1" smtClean="0">
                                          <a:latin typeface="Cambria Math" panose="02040503050406030204" pitchFamily="18" charset="0"/>
                                        </a:rPr>
                                        <m:t>𝟎</m:t>
                                      </m:r>
                                    </m:sub>
                                  </m:sSub>
                                </m:e>
                              </m:d>
                            </m:oMath>
                          </a14:m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 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9258797"/>
                      </a:ext>
                    </a:extLst>
                  </a:tr>
                  <a:tr h="34281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0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0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2.5</a:t>
                          </a: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6824209"/>
                      </a:ext>
                    </a:extLst>
                  </a:tr>
                  <a:tr h="335822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0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1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3.5</a:t>
                          </a: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692687"/>
                      </a:ext>
                    </a:extLst>
                  </a:tr>
                  <a:tr h="335822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1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0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1.5</a:t>
                          </a: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2978274"/>
                      </a:ext>
                    </a:extLst>
                  </a:tr>
                  <a:tr h="335822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1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1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2.5</a:t>
                          </a: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7644129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7" name="Tabella 16">
                <a:extLst>
                  <a:ext uri="{FF2B5EF4-FFF2-40B4-BE49-F238E27FC236}">
                    <a16:creationId xmlns:a16="http://schemas.microsoft.com/office/drawing/2014/main" id="{977F6E91-EE67-420B-9F84-12C6E679E34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73782197"/>
                  </p:ext>
                </p:extLst>
              </p:nvPr>
            </p:nvGraphicFramePr>
            <p:xfrm>
              <a:off x="5701439" y="4055550"/>
              <a:ext cx="1608529" cy="1857015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438460">
                      <a:extLst>
                        <a:ext uri="{9D8B030D-6E8A-4147-A177-3AD203B41FA5}">
                          <a16:colId xmlns:a16="http://schemas.microsoft.com/office/drawing/2014/main" val="598183739"/>
                        </a:ext>
                      </a:extLst>
                    </a:gridCol>
                    <a:gridCol w="468028">
                      <a:extLst>
                        <a:ext uri="{9D8B030D-6E8A-4147-A177-3AD203B41FA5}">
                          <a16:colId xmlns:a16="http://schemas.microsoft.com/office/drawing/2014/main" val="3925269631"/>
                        </a:ext>
                      </a:extLst>
                    </a:gridCol>
                    <a:gridCol w="702041">
                      <a:extLst>
                        <a:ext uri="{9D8B030D-6E8A-4147-A177-3AD203B41FA5}">
                          <a16:colId xmlns:a16="http://schemas.microsoft.com/office/drawing/2014/main" val="3087265875"/>
                        </a:ext>
                      </a:extLst>
                    </a:gridCol>
                  </a:tblGrid>
                  <a:tr h="50673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x0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x1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810" marR="3810" marT="3810" marB="0" anchor="ctr">
                        <a:blipFill>
                          <a:blip r:embed="rId6"/>
                          <a:stretch>
                            <a:fillRect l="-129310" t="-8434" r="-1724" b="-2698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9258797"/>
                      </a:ext>
                    </a:extLst>
                  </a:tr>
                  <a:tr h="34281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0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0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2.5</a:t>
                          </a: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6824209"/>
                      </a:ext>
                    </a:extLst>
                  </a:tr>
                  <a:tr h="335822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0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1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3.5</a:t>
                          </a: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692687"/>
                      </a:ext>
                    </a:extLst>
                  </a:tr>
                  <a:tr h="335822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1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0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1.5</a:t>
                          </a: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2978274"/>
                      </a:ext>
                    </a:extLst>
                  </a:tr>
                  <a:tr h="335822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1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>
                              <a:effectLst/>
                            </a:rPr>
                            <a:t>1</a:t>
                          </a:r>
                          <a:endParaRPr lang="en-GB" sz="1100" b="1" i="0" u="none" strike="noStrike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2.5</a:t>
                          </a: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7644129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800577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882ED-977F-428E-859C-1CFEB1754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550" y="62695"/>
            <a:ext cx="8580900" cy="840300"/>
          </a:xfrm>
        </p:spPr>
        <p:txBody>
          <a:bodyPr>
            <a:normAutofit fontScale="90000"/>
          </a:bodyPr>
          <a:lstStyle/>
          <a:p>
            <a:pPr algn="ctr"/>
            <a:r>
              <a:rPr lang="en-GB" sz="3300" dirty="0"/>
              <a:t>Abstract View</a:t>
            </a:r>
            <a:br>
              <a:rPr lang="en-GB" sz="3300" dirty="0"/>
            </a:br>
            <a:r>
              <a:rPr lang="en-GB" dirty="0"/>
              <a:t>Step 2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B39D65D-9BCD-48C0-8794-840A9AF7D68C}"/>
              </a:ext>
            </a:extLst>
          </p:cNvPr>
          <p:cNvSpPr/>
          <p:nvPr/>
        </p:nvSpPr>
        <p:spPr>
          <a:xfrm>
            <a:off x="4428793" y="2947488"/>
            <a:ext cx="560637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000" dirty="0"/>
              <a:t>And so on….</a:t>
            </a:r>
            <a:endParaRPr lang="en-GB" sz="3000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426A46F-F3BF-4482-B865-8E84B4717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27" y="1451415"/>
            <a:ext cx="3496992" cy="410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390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882ED-977F-428E-859C-1CFEB1754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00" y="0"/>
            <a:ext cx="8580900" cy="840300"/>
          </a:xfrm>
        </p:spPr>
        <p:txBody>
          <a:bodyPr>
            <a:noAutofit/>
          </a:bodyPr>
          <a:lstStyle/>
          <a:p>
            <a:pPr algn="ctr"/>
            <a:r>
              <a:rPr lang="en-GB" sz="3200" dirty="0"/>
              <a:t>Goal of the project </a:t>
            </a:r>
            <a:br>
              <a:rPr lang="en-GB" sz="3200" dirty="0"/>
            </a:br>
            <a:r>
              <a:rPr lang="en-GB" sz="2800" dirty="0"/>
              <a:t>Max Sum </a:t>
            </a:r>
            <a:br>
              <a:rPr lang="en-GB" sz="3200" dirty="0"/>
            </a:br>
            <a:endParaRPr lang="en-GB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testo 2">
                <a:extLst>
                  <a:ext uri="{FF2B5EF4-FFF2-40B4-BE49-F238E27FC236}">
                    <a16:creationId xmlns:a16="http://schemas.microsoft.com/office/drawing/2014/main" id="{B34A7E02-BD5A-4328-96DD-85269C0C2CD9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248856" y="1362918"/>
                <a:ext cx="8663650" cy="4526100"/>
              </a:xfrm>
            </p:spPr>
            <p:txBody>
              <a:bodyPr>
                <a:normAutofit lnSpcReduction="10000"/>
              </a:bodyPr>
              <a:lstStyle/>
              <a:p>
                <a:pPr marL="228600" indent="0" algn="ctr"/>
                <a:r>
                  <a:rPr lang="en-GB" dirty="0"/>
                  <a:t>Max sum algorithm is a solution to solve a </a:t>
                </a:r>
                <a:r>
                  <a:rPr lang="en-GB" b="1" dirty="0"/>
                  <a:t>DCOP</a:t>
                </a:r>
                <a:r>
                  <a:rPr lang="en-GB" dirty="0"/>
                  <a:t>.</a:t>
                </a:r>
              </a:p>
              <a:p>
                <a:pPr marL="228600" indent="0" algn="ctr"/>
                <a:endParaRPr lang="en-GB" dirty="0"/>
              </a:p>
              <a:p>
                <a:pPr marL="228600" indent="0"/>
                <a:r>
                  <a:rPr lang="en-GB" dirty="0"/>
                  <a:t>We have a </a:t>
                </a:r>
                <a:r>
                  <a:rPr lang="en-GB" b="1" dirty="0"/>
                  <a:t>Constraint Network</a:t>
                </a:r>
                <a:r>
                  <a:rPr lang="en-GB" dirty="0"/>
                  <a:t>, where each node represent an agent, each agent controls one variable, and each edge is a soft constraint.</a:t>
                </a:r>
              </a:p>
              <a:p>
                <a:pPr marL="228600" indent="0" algn="just"/>
                <a:r>
                  <a:rPr lang="en-GB" dirty="0"/>
                  <a:t>The goal is to find an assignment to each variable in the network s.t. it optimizes the sum of </a:t>
                </a:r>
                <a:r>
                  <a:rPr lang="en-GB" b="1" dirty="0"/>
                  <a:t>Soft Constraints</a:t>
                </a:r>
                <a:r>
                  <a:rPr lang="en-GB" dirty="0"/>
                  <a:t>: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 smtClean="0">
                            <a:latin typeface="Cambria Math" panose="02040503050406030204" pitchFamily="18" charset="0"/>
                          </a:rPr>
                          <m:t>𝜮</m:t>
                        </m:r>
                      </m:e>
                      <m:sub>
                        <m:sSub>
                          <m:sSubPr>
                            <m:ctrlPr>
                              <a:rPr lang="en-GB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1" i="1" dirty="0" smtClean="0">
                                <a:latin typeface="Cambria Math" panose="02040503050406030204" pitchFamily="18" charset="0"/>
                              </a:rPr>
                              <m:t>𝑭</m:t>
                            </m:r>
                          </m:e>
                          <m:sub>
                            <m:r>
                              <a:rPr lang="en-GB" b="1" i="1" dirty="0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GB" b="1" i="0" dirty="0" smtClean="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GB" b="1" i="1" dirty="0" smtClean="0">
                            <a:latin typeface="Cambria Math" panose="02040503050406030204" pitchFamily="18" charset="0"/>
                          </a:rPr>
                          <m:t>𝒄</m:t>
                        </m:r>
                      </m:sub>
                    </m:sSub>
                    <m:sSub>
                      <m:sSub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𝑭</m:t>
                        </m:r>
                      </m:e>
                      <m:sub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en-GB" b="1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GB" b="1" i="1" dirty="0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GB" b="1" i="0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GB" b="1" i="1" dirty="0" smtClean="0">
                                <a:latin typeface="Cambria Math" panose="02040503050406030204" pitchFamily="18" charset="0"/>
                              </a:rPr>
                              <m:t>𝒋</m:t>
                            </m:r>
                          </m:sub>
                        </m:sSub>
                      </m:e>
                    </m:d>
                  </m:oMath>
                </a14:m>
                <a:endParaRPr lang="en-GB" b="1" dirty="0"/>
              </a:p>
              <a:p>
                <a:pPr marL="228600" indent="0" algn="ctr"/>
                <a:endParaRPr lang="en-GB" dirty="0"/>
              </a:p>
              <a:p>
                <a:pPr marL="571500" indent="-342900">
                  <a:buFont typeface="Arial" panose="020B0604020202020204" pitchFamily="34" charset="0"/>
                  <a:buChar char="•"/>
                </a:pPr>
                <a:r>
                  <a:rPr lang="en-GB" dirty="0"/>
                  <a:t>Agents:        	N</a:t>
                </a:r>
              </a:p>
              <a:p>
                <a:pPr marL="571500" indent="-342900">
                  <a:buFont typeface="Arial" panose="020B0604020202020204" pitchFamily="34" charset="0"/>
                  <a:buChar char="•"/>
                </a:pPr>
                <a:r>
                  <a:rPr lang="en-GB" dirty="0"/>
                  <a:t>Variables:  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i</m:t>
                    </m:r>
                    <m:r>
                      <a:rPr lang="en-GB" dirty="0" smtClean="0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sty m:val="p"/>
                      </m:rPr>
                      <a:rPr lang="en-GB" b="0" i="0" dirty="0" smtClean="0"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endParaRPr lang="en-GB" dirty="0"/>
              </a:p>
              <a:p>
                <a:pPr marL="571500" indent="-342900">
                  <a:buFont typeface="Arial" panose="020B0604020202020204" pitchFamily="34" charset="0"/>
                  <a:buChar char="•"/>
                </a:pPr>
                <a:r>
                  <a:rPr lang="en-GB" dirty="0"/>
                  <a:t>Domains: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dirty="0" smtClean="0">
                        <a:latin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 (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𝐷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)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0" dirty="0" smtClean="0">
                        <a:latin typeface="Cambria Math" panose="02040503050406030204" pitchFamily="18" charset="0"/>
                      </a:rPr>
                      <m:t>{0,1}</m:t>
                    </m:r>
                  </m:oMath>
                </a14:m>
                <a:r>
                  <a:rPr lang="en-GB" dirty="0"/>
                  <a:t> </a:t>
                </a:r>
              </a:p>
              <a:p>
                <a:pPr marL="571500" indent="-342900">
                  <a:buFont typeface="Arial" panose="020B0604020202020204" pitchFamily="34" charset="0"/>
                  <a:buChar char="•"/>
                </a:pPr>
                <a:r>
                  <a:rPr lang="en-GB" dirty="0"/>
                  <a:t>Constraints: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dirty="0"/>
                  <a:t> </a:t>
                </a:r>
              </a:p>
            </p:txBody>
          </p:sp>
        </mc:Choice>
        <mc:Fallback>
          <p:sp>
            <p:nvSpPr>
              <p:cNvPr id="3" name="Segnaposto testo 2">
                <a:extLst>
                  <a:ext uri="{FF2B5EF4-FFF2-40B4-BE49-F238E27FC236}">
                    <a16:creationId xmlns:a16="http://schemas.microsoft.com/office/drawing/2014/main" id="{B34A7E02-BD5A-4328-96DD-85269C0C2C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48856" y="1362918"/>
                <a:ext cx="8663650" cy="4526100"/>
              </a:xfrm>
              <a:blipFill>
                <a:blip r:embed="rId3"/>
                <a:stretch>
                  <a:fillRect t="-539" r="-9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45149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882ED-977F-428E-859C-1CFEB1754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550" y="0"/>
            <a:ext cx="8580900" cy="840300"/>
          </a:xfrm>
        </p:spPr>
        <p:txBody>
          <a:bodyPr>
            <a:normAutofit fontScale="90000"/>
          </a:bodyPr>
          <a:lstStyle/>
          <a:p>
            <a:pPr algn="ctr"/>
            <a:r>
              <a:rPr lang="en-GB" sz="3600" dirty="0"/>
              <a:t>Abstract View</a:t>
            </a:r>
            <a:br>
              <a:rPr lang="en-GB" dirty="0"/>
            </a:br>
            <a:r>
              <a:rPr lang="en-GB" sz="3100" dirty="0"/>
              <a:t>Simple Example 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31DD1AEA-ECD7-4661-BEF9-199375636D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139479"/>
              </p:ext>
            </p:extLst>
          </p:nvPr>
        </p:nvGraphicFramePr>
        <p:xfrm>
          <a:off x="4424414" y="1451415"/>
          <a:ext cx="1977957" cy="22114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9319">
                  <a:extLst>
                    <a:ext uri="{9D8B030D-6E8A-4147-A177-3AD203B41FA5}">
                      <a16:colId xmlns:a16="http://schemas.microsoft.com/office/drawing/2014/main" val="912086897"/>
                    </a:ext>
                  </a:extLst>
                </a:gridCol>
                <a:gridCol w="659319">
                  <a:extLst>
                    <a:ext uri="{9D8B030D-6E8A-4147-A177-3AD203B41FA5}">
                      <a16:colId xmlns:a16="http://schemas.microsoft.com/office/drawing/2014/main" val="1039929040"/>
                    </a:ext>
                  </a:extLst>
                </a:gridCol>
                <a:gridCol w="659319">
                  <a:extLst>
                    <a:ext uri="{9D8B030D-6E8A-4147-A177-3AD203B41FA5}">
                      <a16:colId xmlns:a16="http://schemas.microsoft.com/office/drawing/2014/main" val="2643622474"/>
                    </a:ext>
                  </a:extLst>
                </a:gridCol>
              </a:tblGrid>
              <a:tr h="44776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F01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262677"/>
                  </a:ext>
                </a:extLst>
              </a:tr>
              <a:tr h="44776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402706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2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245586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3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4734559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4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1565425"/>
                  </a:ext>
                </a:extLst>
              </a:tr>
            </a:tbl>
          </a:graphicData>
        </a:graphic>
      </p:graphicFrame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82134419-252E-4832-B078-AB4514A27AFE}"/>
              </a:ext>
            </a:extLst>
          </p:cNvPr>
          <p:cNvGraphicFramePr>
            <a:graphicFrameLocks noGrp="1"/>
          </p:cNvGraphicFramePr>
          <p:nvPr/>
        </p:nvGraphicFramePr>
        <p:xfrm>
          <a:off x="6637608" y="1451415"/>
          <a:ext cx="1977948" cy="2211421"/>
        </p:xfrm>
        <a:graphic>
          <a:graphicData uri="http://schemas.openxmlformats.org/drawingml/2006/table">
            <a:tbl>
              <a:tblPr>
                <a:solidFill>
                  <a:srgbClr val="FFFF99"/>
                </a:solidFill>
                <a:tableStyleId>{5C22544A-7EE6-4342-B048-85BDC9FD1C3A}</a:tableStyleId>
              </a:tblPr>
              <a:tblGrid>
                <a:gridCol w="659316">
                  <a:extLst>
                    <a:ext uri="{9D8B030D-6E8A-4147-A177-3AD203B41FA5}">
                      <a16:colId xmlns:a16="http://schemas.microsoft.com/office/drawing/2014/main" val="1111667635"/>
                    </a:ext>
                  </a:extLst>
                </a:gridCol>
                <a:gridCol w="659316">
                  <a:extLst>
                    <a:ext uri="{9D8B030D-6E8A-4147-A177-3AD203B41FA5}">
                      <a16:colId xmlns:a16="http://schemas.microsoft.com/office/drawing/2014/main" val="1129626804"/>
                    </a:ext>
                  </a:extLst>
                </a:gridCol>
                <a:gridCol w="659316">
                  <a:extLst>
                    <a:ext uri="{9D8B030D-6E8A-4147-A177-3AD203B41FA5}">
                      <a16:colId xmlns:a16="http://schemas.microsoft.com/office/drawing/2014/main" val="4010801020"/>
                    </a:ext>
                  </a:extLst>
                </a:gridCol>
              </a:tblGrid>
              <a:tr h="44776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x2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F02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2784268"/>
                  </a:ext>
                </a:extLst>
              </a:tr>
              <a:tr h="44776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210788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7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0911671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4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9282779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927256"/>
                  </a:ext>
                </a:extLst>
              </a:tr>
            </a:tbl>
          </a:graphicData>
        </a:graphic>
      </p:graphicFrame>
      <p:graphicFrame>
        <p:nvGraphicFramePr>
          <p:cNvPr id="10" name="Tabella 9">
            <a:extLst>
              <a:ext uri="{FF2B5EF4-FFF2-40B4-BE49-F238E27FC236}">
                <a16:creationId xmlns:a16="http://schemas.microsoft.com/office/drawing/2014/main" id="{FC403E63-BA60-43CC-9612-AF8366E51B58}"/>
              </a:ext>
            </a:extLst>
          </p:cNvPr>
          <p:cNvGraphicFramePr>
            <a:graphicFrameLocks noGrp="1"/>
          </p:cNvGraphicFramePr>
          <p:nvPr/>
        </p:nvGraphicFramePr>
        <p:xfrm>
          <a:off x="5582206" y="3722018"/>
          <a:ext cx="1929219" cy="2305941"/>
        </p:xfrm>
        <a:graphic>
          <a:graphicData uri="http://schemas.openxmlformats.org/drawingml/2006/table">
            <a:tbl>
              <a:tblPr>
                <a:solidFill>
                  <a:srgbClr val="FF0000"/>
                </a:solidFill>
                <a:tableStyleId>{5C22544A-7EE6-4342-B048-85BDC9FD1C3A}</a:tableStyleId>
              </a:tblPr>
              <a:tblGrid>
                <a:gridCol w="643073">
                  <a:extLst>
                    <a:ext uri="{9D8B030D-6E8A-4147-A177-3AD203B41FA5}">
                      <a16:colId xmlns:a16="http://schemas.microsoft.com/office/drawing/2014/main" val="922715744"/>
                    </a:ext>
                  </a:extLst>
                </a:gridCol>
                <a:gridCol w="643073">
                  <a:extLst>
                    <a:ext uri="{9D8B030D-6E8A-4147-A177-3AD203B41FA5}">
                      <a16:colId xmlns:a16="http://schemas.microsoft.com/office/drawing/2014/main" val="3568268274"/>
                    </a:ext>
                  </a:extLst>
                </a:gridCol>
                <a:gridCol w="643073">
                  <a:extLst>
                    <a:ext uri="{9D8B030D-6E8A-4147-A177-3AD203B41FA5}">
                      <a16:colId xmlns:a16="http://schemas.microsoft.com/office/drawing/2014/main" val="1638751901"/>
                    </a:ext>
                  </a:extLst>
                </a:gridCol>
              </a:tblGrid>
              <a:tr h="46690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x2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x3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F23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679471"/>
                  </a:ext>
                </a:extLst>
              </a:tr>
              <a:tr h="46690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9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3781966"/>
                  </a:ext>
                </a:extLst>
              </a:tr>
              <a:tr h="45737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5341128"/>
                  </a:ext>
                </a:extLst>
              </a:tr>
              <a:tr h="45737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3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3459358"/>
                  </a:ext>
                </a:extLst>
              </a:tr>
              <a:tr h="45737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6502974"/>
                  </a:ext>
                </a:extLst>
              </a:tr>
            </a:tbl>
          </a:graphicData>
        </a:graphic>
      </p:graphicFrame>
      <p:pic>
        <p:nvPicPr>
          <p:cNvPr id="12" name="Immagine 11">
            <a:extLst>
              <a:ext uri="{FF2B5EF4-FFF2-40B4-BE49-F238E27FC236}">
                <a16:creationId xmlns:a16="http://schemas.microsoft.com/office/drawing/2014/main" id="{75D77F3F-7494-4965-841E-0678DEA6C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27" y="1451415"/>
            <a:ext cx="3496992" cy="410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651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882ED-977F-428E-859C-1CFEB1754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00" y="0"/>
            <a:ext cx="8580900" cy="840300"/>
          </a:xfrm>
        </p:spPr>
        <p:txBody>
          <a:bodyPr>
            <a:noAutofit/>
          </a:bodyPr>
          <a:lstStyle/>
          <a:p>
            <a:pPr algn="ctr"/>
            <a:r>
              <a:rPr lang="en-GB" sz="3200" dirty="0"/>
              <a:t>Goal of the project </a:t>
            </a:r>
            <a:br>
              <a:rPr lang="en-GB" sz="3200" dirty="0"/>
            </a:br>
            <a:r>
              <a:rPr lang="en-GB" sz="2800" dirty="0"/>
              <a:t>Max Sum </a:t>
            </a:r>
            <a:br>
              <a:rPr lang="en-GB" sz="3200" dirty="0"/>
            </a:br>
            <a:endParaRPr lang="en-GB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testo 2">
                <a:extLst>
                  <a:ext uri="{FF2B5EF4-FFF2-40B4-BE49-F238E27FC236}">
                    <a16:creationId xmlns:a16="http://schemas.microsoft.com/office/drawing/2014/main" id="{B34A7E02-BD5A-4328-96DD-85269C0C2CD9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99753" y="1362917"/>
                <a:ext cx="8812753" cy="4810903"/>
              </a:xfrm>
            </p:spPr>
            <p:txBody>
              <a:bodyPr>
                <a:normAutofit fontScale="92500" lnSpcReduction="10000"/>
              </a:bodyPr>
              <a:lstStyle/>
              <a:p>
                <a:pPr marL="228600" indent="0">
                  <a:spcBef>
                    <a:spcPts val="0"/>
                  </a:spcBef>
                </a:pPr>
                <a:r>
                  <a:rPr lang="en-GB" dirty="0"/>
                  <a:t>Every Agent is exchanging iteratively messages with neighbours.</a:t>
                </a:r>
              </a:p>
              <a:p>
                <a:pPr marL="228600" indent="0" algn="just">
                  <a:spcBef>
                    <a:spcPts val="0"/>
                  </a:spcBef>
                </a:pPr>
                <a:r>
                  <a:rPr lang="en-GB" dirty="0"/>
                  <a:t>At </a:t>
                </a:r>
                <a:r>
                  <a:rPr lang="en-GB" b="1" dirty="0"/>
                  <a:t>each step </a:t>
                </a:r>
                <a:r>
                  <a:rPr lang="en-GB" dirty="0"/>
                  <a:t>each agent do:</a:t>
                </a:r>
                <a:endParaRPr lang="en-GB" b="1" dirty="0"/>
              </a:p>
              <a:p>
                <a:pPr marL="571500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GB" dirty="0"/>
                  <a:t>sends a message to all the neighbours: </a:t>
                </a:r>
              </a:p>
              <a:p>
                <a:pPr marL="228600" indent="0" algn="ctr">
                  <a:spcBef>
                    <a:spcPts val="0"/>
                  </a:spcBef>
                </a:pPr>
                <a:endParaRPr lang="en-GB" dirty="0"/>
              </a:p>
              <a:p>
                <a:pPr marL="228600" indent="0" algn="ctr">
                  <a:spcBef>
                    <a:spcPts val="0"/>
                  </a:spcBef>
                </a:pPr>
                <a:endParaRPr lang="en-GB" dirty="0"/>
              </a:p>
              <a:p>
                <a:pPr marL="228600" indent="0">
                  <a:spcBef>
                    <a:spcPts val="0"/>
                  </a:spcBef>
                </a:pPr>
                <a:endParaRPr lang="en-GB" sz="2400" dirty="0"/>
              </a:p>
              <a:p>
                <a:pPr marL="228600" indent="0">
                  <a:spcBef>
                    <a:spcPts val="0"/>
                  </a:spcBef>
                </a:pPr>
                <a:r>
                  <a:rPr lang="en-GB" sz="2400" dirty="0"/>
                  <a:t>With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dirty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GB" sz="2400" b="0" i="1" dirty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GB" sz="24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2400" b="0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GB" sz="2400" b="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GB" sz="2400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GB" sz="2400" b="0" i="1" dirty="0" smtClean="0">
                        <a:latin typeface="Cambria Math" panose="02040503050406030204" pitchFamily="18" charset="0"/>
                      </a:rPr>
                      <m:t>.</m:t>
                    </m:r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GB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𝛴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GB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GB" sz="24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sub>
                        </m:s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400" b="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GB" sz="2400" b="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2400" b="0">
                            <a:latin typeface="Cambria Math" panose="02040503050406030204" pitchFamily="18" charset="0"/>
                          </a:rPr>
                          <m:t>→</m:t>
                        </m:r>
                        <m:r>
                          <a:rPr lang="en-GB" sz="2400" b="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d>
                      <m:d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b="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sz="2400" b="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GB" sz="24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GB" sz="2400" i="1" dirty="0">
                  <a:latin typeface="Cambria Math" panose="02040503050406030204" pitchFamily="18" charset="0"/>
                </a:endParaRPr>
              </a:p>
              <a:p>
                <a:pPr marL="228600" indent="0">
                  <a:spcBef>
                    <a:spcPts val="0"/>
                  </a:spcBef>
                </a:pPr>
                <a:endParaRPr lang="en-GB" sz="2400" dirty="0">
                  <a:latin typeface="Cambria Math" panose="02040503050406030204" pitchFamily="18" charset="0"/>
                </a:endParaRPr>
              </a:p>
              <a:p>
                <a:pPr marL="571500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GB" dirty="0">
                    <a:latin typeface="+mn-lt"/>
                  </a:rPr>
                  <a:t>Compute:</a:t>
                </a:r>
                <a:r>
                  <a:rPr lang="en-GB" sz="2400" dirty="0">
                    <a:latin typeface="+mn-lt"/>
                  </a:rPr>
                  <a:t> </a:t>
                </a:r>
              </a:p>
              <a:p>
                <a:pPr marL="228600" indent="0">
                  <a:spcBef>
                    <a:spcPts val="0"/>
                  </a:spcBef>
                </a:pPr>
                <a:endParaRPr lang="en-GB" sz="2400" b="1" dirty="0">
                  <a:latin typeface="Cambria Math" panose="02040503050406030204" pitchFamily="18" charset="0"/>
                </a:endParaRPr>
              </a:p>
              <a:p>
                <a:pPr marL="228600" indent="0">
                  <a:spcBef>
                    <a:spcPts val="0"/>
                  </a:spcBef>
                </a:pPr>
                <a:r>
                  <a:rPr lang="en-GB" sz="2400" b="1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1" i="1" dirty="0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GB" sz="2400" b="1" i="1" dirty="0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en-GB" sz="2400" b="1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GB" sz="2400" b="1" i="1" dirty="0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e>
                    </m:d>
                    <m:r>
                      <a:rPr lang="en-GB" sz="2400" b="1" i="0" dirty="0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limLoc m:val="undOvr"/>
                        <m:grow m:val="on"/>
                        <m:supHide m:val="on"/>
                        <m:ctrlPr>
                          <a:rPr lang="en-GB" sz="2400" b="1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/>
                            <m:aln/>
                          </m:rPr>
                          <a:rPr lang="en-GB" sz="2400" b="1" i="0" dirty="0" smtClean="0">
                            <a:latin typeface="Cambria Math" panose="02040503050406030204" pitchFamily="18" charset="0"/>
                          </a:rPr>
                          <m:t>𝐤</m:t>
                        </m:r>
                        <m:r>
                          <a:rPr lang="en-GB" sz="2400" b="1" i="0" dirty="0" smtClean="0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GB" sz="2400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b="1" i="1" dirty="0" smtClean="0">
                                <a:latin typeface="Cambria Math" panose="02040503050406030204" pitchFamily="18" charset="0"/>
                              </a:rPr>
                              <m:t>𝑵</m:t>
                            </m:r>
                          </m:e>
                          <m:sub>
                            <m:r>
                              <a:rPr lang="en-GB" sz="2400" b="1" i="1" dirty="0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sub>
                      <m:sup/>
                      <m:e>
                        <m:sSub>
                          <m:sSubPr>
                            <m:ctrlPr>
                              <a:rPr lang="en-GB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b="1" i="1">
                                <a:latin typeface="Cambria Math" panose="02040503050406030204" pitchFamily="18" charset="0"/>
                              </a:rPr>
                              <m:t>𝒎</m:t>
                            </m:r>
                          </m:e>
                          <m:sub>
                            <m:r>
                              <a:rPr lang="en-GB" sz="2400" b="1" i="0" smtClean="0">
                                <a:latin typeface="Cambria Math" panose="02040503050406030204" pitchFamily="18" charset="0"/>
                              </a:rPr>
                              <m:t>𝐤</m:t>
                            </m:r>
                            <m:r>
                              <a:rPr lang="en-GB" sz="2400" b="1">
                                <a:latin typeface="Cambria Math" panose="02040503050406030204" pitchFamily="18" charset="0"/>
                              </a:rPr>
                              <m:t>→</m:t>
                            </m:r>
                            <m:r>
                              <a:rPr lang="en-GB" sz="2400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e>
                    </m:nary>
                    <m:r>
                      <a:rPr lang="en-GB" sz="2400" b="1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GB" sz="2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GB" sz="2400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GB" sz="2400" b="1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sz="2400" b="1" dirty="0"/>
                  <a:t>    	</a:t>
                </a:r>
                <a:r>
                  <a:rPr lang="en-GB" sz="2400" b="1" dirty="0">
                    <a:solidFill>
                      <a:srgbClr val="00B050"/>
                    </a:solidFill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b="1" i="1" dirty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GB" sz="2400" b="1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400" b="1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acc>
                      </m:e>
                      <m:sub>
                        <m:r>
                          <a:rPr lang="en-GB" sz="2400" b="1" i="1" dirty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GB" sz="2400" b="1" i="0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= </m:t>
                    </m:r>
                    <m:limLow>
                      <m:limLowPr>
                        <m:ctrlPr>
                          <a:rPr lang="en-GB" sz="2400" b="1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a:rPr lang="en-GB" sz="2400" b="1" i="1" dirty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𝒂𝒓𝒈</m:t>
                        </m:r>
                        <m:r>
                          <a:rPr lang="en-GB" sz="2400" b="1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𝒎𝒂𝒙</m:t>
                        </m:r>
                      </m:e>
                      <m:lim>
                        <m:sSub>
                          <m:sSubPr>
                            <m:ctrlPr>
                              <a:rPr lang="en-GB" sz="2400" b="1" i="1" dirty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b="1" i="1" dirty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GB" sz="2400" b="1" i="1" dirty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lim>
                    </m:limLow>
                    <m:sSub>
                      <m:sSubPr>
                        <m:ctrlPr>
                          <a:rPr lang="en-GB" sz="2400" b="1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1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400" b="1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GB" sz="2400" b="1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en-GB" sz="2400" b="1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b="1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400" b="1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GB" sz="2400" b="1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e>
                    </m:d>
                  </m:oMath>
                </a14:m>
                <a:endParaRPr lang="en-GB" sz="2400" b="1" dirty="0"/>
              </a:p>
              <a:p>
                <a:pPr marL="228600" indent="0">
                  <a:spcBef>
                    <a:spcPts val="0"/>
                  </a:spcBef>
                </a:pPr>
                <a:endParaRPr lang="en-GB" sz="2400" b="1" dirty="0"/>
              </a:p>
              <a:p>
                <a:pPr marL="571500" indent="-3429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GB" sz="2400" dirty="0"/>
                  <a:t>End Condition: each agent receive 2 times in a row the same messages  </a:t>
                </a:r>
              </a:p>
            </p:txBody>
          </p:sp>
        </mc:Choice>
        <mc:Fallback xmlns="">
          <p:sp>
            <p:nvSpPr>
              <p:cNvPr id="3" name="Segnaposto testo 2">
                <a:extLst>
                  <a:ext uri="{FF2B5EF4-FFF2-40B4-BE49-F238E27FC236}">
                    <a16:creationId xmlns:a16="http://schemas.microsoft.com/office/drawing/2014/main" id="{B34A7E02-BD5A-4328-96DD-85269C0C2C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99753" y="1362917"/>
                <a:ext cx="8812753" cy="4810903"/>
              </a:xfrm>
              <a:blipFill>
                <a:blip r:embed="rId3"/>
                <a:stretch>
                  <a:fillRect t="-12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470CEBC1-CC9E-4DD2-BBD2-64A6225BB339}"/>
                  </a:ext>
                </a:extLst>
              </p:cNvPr>
              <p:cNvSpPr txBox="1"/>
              <p:nvPr/>
            </p:nvSpPr>
            <p:spPr>
              <a:xfrm>
                <a:off x="0" y="2198818"/>
                <a:ext cx="9190593" cy="94686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4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𝒎</m:t>
                          </m:r>
                        </m:e>
                        <m:sub>
                          <m:r>
                            <a:rPr lang="en-GB" sz="24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GB" sz="2400" b="1" i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en-GB" sz="24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𝒋</m:t>
                          </m:r>
                        </m:sub>
                      </m:sSub>
                      <m:d>
                        <m:dPr>
                          <m:ctrlPr>
                            <a:rPr lang="en-GB" sz="2400" b="1" i="1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b="1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400" b="1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GB" sz="2400" b="1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d>
                      <m:r>
                        <a:rPr lang="en-GB" sz="2400" b="1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GB" sz="2400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400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𝜶</m:t>
                          </m:r>
                        </m:e>
                        <m:sub>
                          <m:r>
                            <a:rPr lang="en-GB" sz="2400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𝒊𝒋</m:t>
                          </m:r>
                        </m:sub>
                      </m:sSub>
                      <m:r>
                        <a:rPr lang="en-GB" sz="2400" b="1" i="1" dirty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limLow>
                        <m:limLowPr>
                          <m:ctrlPr>
                            <a:rPr lang="en-GB" sz="2400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lang="en-GB" sz="2400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𝒎𝒂𝒙</m:t>
                          </m:r>
                        </m:e>
                        <m:lim>
                          <m:sSub>
                            <m:sSubPr>
                              <m:ctrlPr>
                                <a:rPr lang="en-GB" sz="2400" b="1" i="1" dirty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400" b="1" i="1" dirty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GB" sz="2400" b="1" i="1" dirty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lim>
                      </m:limLow>
                      <m:r>
                        <a:rPr lang="en-GB" sz="2400" b="1" i="1" dirty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sSub>
                        <m:sSubPr>
                          <m:ctrlPr>
                            <a:rPr lang="en-GB" sz="2400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400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400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𝑭</m:t>
                          </m:r>
                        </m:e>
                        <m:sub>
                          <m:r>
                            <a:rPr lang="en-GB" sz="2400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GB" sz="2400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𝒋</m:t>
                          </m:r>
                        </m:sub>
                      </m:sSub>
                      <m:d>
                        <m:dPr>
                          <m:ctrlPr>
                            <a:rPr lang="en-GB" sz="2400" b="1" i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400" b="1" i="1" dirty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400" b="1" i="1" dirty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GB" sz="2400" b="1" i="1" dirty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GB" sz="2400" b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GB" sz="2400" b="1" i="1" dirty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400" b="1" i="1" dirty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GB" sz="2400" b="1" i="1" dirty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d>
                      <m:r>
                        <a:rPr lang="en-GB" sz="2400" b="1" i="1" dirty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 + 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en-GB" sz="2400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GB" sz="2400" b="1" i="1" dirty="0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400" b="1" i="1" dirty="0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  <m:sub>
                              <m:r>
                                <a:rPr lang="en-GB" sz="2400" b="1" i="1" dirty="0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  <m:r>
                            <a:rPr lang="en-GB" sz="2400" b="1" dirty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GB" sz="2400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𝑵</m:t>
                          </m:r>
                          <m:r>
                            <a:rPr lang="en-GB" sz="2400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𝒆𝒊𝒈𝒉𝒃𝒐𝒖𝒓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GB" sz="2400" b="1" i="1" dirty="0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400" b="1" i="1" dirty="0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e>
                          </m:d>
                          <m:r>
                            <a:rPr lang="en-GB" sz="2400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\{</m:t>
                          </m:r>
                          <m:r>
                            <a:rPr lang="en-GB" sz="2400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𝒋</m:t>
                          </m:r>
                          <m:r>
                            <a:rPr lang="en-GB" sz="2400" b="1" i="1" dirty="0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}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GB" sz="2400" b="1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400" b="1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𝒎</m:t>
                              </m:r>
                              <m:r>
                                <a:rPr lang="en-GB" sz="2400" b="1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sub>
                              <m:r>
                                <a:rPr lang="en-GB" sz="2400" b="1" i="0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𝐤</m:t>
                              </m:r>
                              <m:r>
                                <a:rPr lang="en-GB" sz="2400" b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GB" sz="2400" b="1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GB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sSub>
                            <m:sSubPr>
                              <m:ctrlPr>
                                <a:rPr lang="en-GB" sz="2400" b="1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400" b="1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GB" sz="2400" b="1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GB" sz="2400" b="1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GB" sz="2400" b="1" i="1" dirty="0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400" b="1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470CEBC1-CC9E-4DD2-BBD2-64A6225BB3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198818"/>
                <a:ext cx="9190593" cy="94686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asellaDiTesto 4">
            <a:extLst>
              <a:ext uri="{FF2B5EF4-FFF2-40B4-BE49-F238E27FC236}">
                <a16:creationId xmlns:a16="http://schemas.microsoft.com/office/drawing/2014/main" id="{608CE1AD-4651-45FB-B88C-B2598D88DC9D}"/>
              </a:ext>
            </a:extLst>
          </p:cNvPr>
          <p:cNvSpPr txBox="1"/>
          <p:nvPr/>
        </p:nvSpPr>
        <p:spPr>
          <a:xfrm>
            <a:off x="4114800" y="2930236"/>
            <a:ext cx="6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6994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882ED-977F-428E-859C-1CFEB1754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550" y="192349"/>
            <a:ext cx="8580900" cy="840300"/>
          </a:xfrm>
        </p:spPr>
        <p:txBody>
          <a:bodyPr>
            <a:normAutofit fontScale="90000"/>
          </a:bodyPr>
          <a:lstStyle/>
          <a:p>
            <a:pPr algn="ctr"/>
            <a:r>
              <a:rPr lang="en-GB" sz="3300" dirty="0"/>
              <a:t>Comments</a:t>
            </a:r>
            <a:br>
              <a:rPr lang="en-GB" sz="3300" dirty="0"/>
            </a:br>
            <a:endParaRPr lang="en-GB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6C78455-0E55-47EF-A02D-6D366FEB0987}"/>
              </a:ext>
            </a:extLst>
          </p:cNvPr>
          <p:cNvSpPr txBox="1"/>
          <p:nvPr/>
        </p:nvSpPr>
        <p:spPr>
          <a:xfrm>
            <a:off x="281550" y="1562100"/>
            <a:ext cx="85809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GB" sz="2200" b="1" dirty="0"/>
              <a:t>Convergence </a:t>
            </a:r>
            <a:r>
              <a:rPr lang="en-GB" sz="2200" dirty="0"/>
              <a:t>and </a:t>
            </a:r>
            <a:r>
              <a:rPr lang="en-GB" sz="2200" b="1" dirty="0"/>
              <a:t>Optimality</a:t>
            </a:r>
            <a:r>
              <a:rPr lang="en-GB" sz="2200" dirty="0"/>
              <a:t>: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GB" sz="2200" b="1" dirty="0"/>
          </a:p>
          <a:p>
            <a:pPr lvl="5"/>
            <a:r>
              <a:rPr lang="en-GB" sz="2200" b="1" dirty="0"/>
              <a:t>	- </a:t>
            </a:r>
            <a:r>
              <a:rPr lang="en-GB" sz="2200" dirty="0"/>
              <a:t>If the starting network is acyclic, the algorithm converges 	  	  to the optimal solution.</a:t>
            </a:r>
          </a:p>
          <a:p>
            <a:pPr lvl="5"/>
            <a:endParaRPr lang="en-GB" sz="2200" dirty="0"/>
          </a:p>
          <a:p>
            <a:pPr lvl="5"/>
            <a:r>
              <a:rPr lang="en-GB" sz="2200" dirty="0"/>
              <a:t>	- If the starting network is cyclic, the algorithm might not 	  	  converge and if converges, it might converge to a local 	  	  optimum.</a:t>
            </a:r>
          </a:p>
          <a:p>
            <a:pPr marL="342900" lvl="5" indent="-342900">
              <a:buFont typeface="Wingdings" panose="05000000000000000000" pitchFamily="2" charset="2"/>
              <a:buChar char="v"/>
            </a:pPr>
            <a:endParaRPr lang="en-GB" sz="2200" dirty="0"/>
          </a:p>
          <a:p>
            <a:pPr marL="342900" lvl="5" indent="-342900">
              <a:buFont typeface="Wingdings" panose="05000000000000000000" pitchFamily="2" charset="2"/>
              <a:buChar char="v"/>
            </a:pPr>
            <a:r>
              <a:rPr lang="en-GB" sz="2200" dirty="0"/>
              <a:t>The </a:t>
            </a:r>
            <a:r>
              <a:rPr lang="en-GB" sz="2200" b="1" dirty="0"/>
              <a:t>Size of Messages</a:t>
            </a:r>
            <a:r>
              <a:rPr lang="en-GB" sz="2200" dirty="0"/>
              <a:t> exchanged between the agent can be exponential </a:t>
            </a:r>
          </a:p>
          <a:p>
            <a:pPr lvl="5"/>
            <a:r>
              <a:rPr lang="en-GB" sz="2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0540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882ED-977F-428E-859C-1CFEB1754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550" y="0"/>
            <a:ext cx="8580900" cy="840300"/>
          </a:xfrm>
        </p:spPr>
        <p:txBody>
          <a:bodyPr>
            <a:normAutofit fontScale="90000"/>
          </a:bodyPr>
          <a:lstStyle/>
          <a:p>
            <a:pPr algn="ctr"/>
            <a:r>
              <a:rPr lang="en-GB" sz="3600" dirty="0"/>
              <a:t>Abstract View</a:t>
            </a:r>
            <a:br>
              <a:rPr lang="en-GB" dirty="0"/>
            </a:br>
            <a:r>
              <a:rPr lang="en-GB" sz="3100" dirty="0"/>
              <a:t>Simple Example 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31DD1AEA-ECD7-4661-BEF9-199375636D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24414" y="1451415"/>
          <a:ext cx="1977957" cy="22114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9319">
                  <a:extLst>
                    <a:ext uri="{9D8B030D-6E8A-4147-A177-3AD203B41FA5}">
                      <a16:colId xmlns:a16="http://schemas.microsoft.com/office/drawing/2014/main" val="912086897"/>
                    </a:ext>
                  </a:extLst>
                </a:gridCol>
                <a:gridCol w="659319">
                  <a:extLst>
                    <a:ext uri="{9D8B030D-6E8A-4147-A177-3AD203B41FA5}">
                      <a16:colId xmlns:a16="http://schemas.microsoft.com/office/drawing/2014/main" val="1039929040"/>
                    </a:ext>
                  </a:extLst>
                </a:gridCol>
                <a:gridCol w="659319">
                  <a:extLst>
                    <a:ext uri="{9D8B030D-6E8A-4147-A177-3AD203B41FA5}">
                      <a16:colId xmlns:a16="http://schemas.microsoft.com/office/drawing/2014/main" val="2643622474"/>
                    </a:ext>
                  </a:extLst>
                </a:gridCol>
              </a:tblGrid>
              <a:tr h="44776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F01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262677"/>
                  </a:ext>
                </a:extLst>
              </a:tr>
              <a:tr h="44776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402706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2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245586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3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4734559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4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1565425"/>
                  </a:ext>
                </a:extLst>
              </a:tr>
            </a:tbl>
          </a:graphicData>
        </a:graphic>
      </p:graphicFrame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82134419-252E-4832-B078-AB4514A27AFE}"/>
              </a:ext>
            </a:extLst>
          </p:cNvPr>
          <p:cNvGraphicFramePr>
            <a:graphicFrameLocks noGrp="1"/>
          </p:cNvGraphicFramePr>
          <p:nvPr/>
        </p:nvGraphicFramePr>
        <p:xfrm>
          <a:off x="6637608" y="1451415"/>
          <a:ext cx="1977948" cy="2211421"/>
        </p:xfrm>
        <a:graphic>
          <a:graphicData uri="http://schemas.openxmlformats.org/drawingml/2006/table">
            <a:tbl>
              <a:tblPr>
                <a:solidFill>
                  <a:srgbClr val="FFFF99"/>
                </a:solidFill>
                <a:tableStyleId>{5C22544A-7EE6-4342-B048-85BDC9FD1C3A}</a:tableStyleId>
              </a:tblPr>
              <a:tblGrid>
                <a:gridCol w="659316">
                  <a:extLst>
                    <a:ext uri="{9D8B030D-6E8A-4147-A177-3AD203B41FA5}">
                      <a16:colId xmlns:a16="http://schemas.microsoft.com/office/drawing/2014/main" val="1111667635"/>
                    </a:ext>
                  </a:extLst>
                </a:gridCol>
                <a:gridCol w="659316">
                  <a:extLst>
                    <a:ext uri="{9D8B030D-6E8A-4147-A177-3AD203B41FA5}">
                      <a16:colId xmlns:a16="http://schemas.microsoft.com/office/drawing/2014/main" val="1129626804"/>
                    </a:ext>
                  </a:extLst>
                </a:gridCol>
                <a:gridCol w="659316">
                  <a:extLst>
                    <a:ext uri="{9D8B030D-6E8A-4147-A177-3AD203B41FA5}">
                      <a16:colId xmlns:a16="http://schemas.microsoft.com/office/drawing/2014/main" val="4010801020"/>
                    </a:ext>
                  </a:extLst>
                </a:gridCol>
              </a:tblGrid>
              <a:tr h="44776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x2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F02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2784268"/>
                  </a:ext>
                </a:extLst>
              </a:tr>
              <a:tr h="44776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210788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7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0911671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4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9282779"/>
                  </a:ext>
                </a:extLst>
              </a:tr>
              <a:tr h="43862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927256"/>
                  </a:ext>
                </a:extLst>
              </a:tr>
            </a:tbl>
          </a:graphicData>
        </a:graphic>
      </p:graphicFrame>
      <p:graphicFrame>
        <p:nvGraphicFramePr>
          <p:cNvPr id="10" name="Tabella 9">
            <a:extLst>
              <a:ext uri="{FF2B5EF4-FFF2-40B4-BE49-F238E27FC236}">
                <a16:creationId xmlns:a16="http://schemas.microsoft.com/office/drawing/2014/main" id="{FC403E63-BA60-43CC-9612-AF8366E51B58}"/>
              </a:ext>
            </a:extLst>
          </p:cNvPr>
          <p:cNvGraphicFramePr>
            <a:graphicFrameLocks noGrp="1"/>
          </p:cNvGraphicFramePr>
          <p:nvPr/>
        </p:nvGraphicFramePr>
        <p:xfrm>
          <a:off x="5582206" y="3722018"/>
          <a:ext cx="1929219" cy="2305941"/>
        </p:xfrm>
        <a:graphic>
          <a:graphicData uri="http://schemas.openxmlformats.org/drawingml/2006/table">
            <a:tbl>
              <a:tblPr>
                <a:solidFill>
                  <a:srgbClr val="FF0000"/>
                </a:solidFill>
                <a:tableStyleId>{5C22544A-7EE6-4342-B048-85BDC9FD1C3A}</a:tableStyleId>
              </a:tblPr>
              <a:tblGrid>
                <a:gridCol w="643073">
                  <a:extLst>
                    <a:ext uri="{9D8B030D-6E8A-4147-A177-3AD203B41FA5}">
                      <a16:colId xmlns:a16="http://schemas.microsoft.com/office/drawing/2014/main" val="922715744"/>
                    </a:ext>
                  </a:extLst>
                </a:gridCol>
                <a:gridCol w="643073">
                  <a:extLst>
                    <a:ext uri="{9D8B030D-6E8A-4147-A177-3AD203B41FA5}">
                      <a16:colId xmlns:a16="http://schemas.microsoft.com/office/drawing/2014/main" val="3568268274"/>
                    </a:ext>
                  </a:extLst>
                </a:gridCol>
                <a:gridCol w="643073">
                  <a:extLst>
                    <a:ext uri="{9D8B030D-6E8A-4147-A177-3AD203B41FA5}">
                      <a16:colId xmlns:a16="http://schemas.microsoft.com/office/drawing/2014/main" val="1638751901"/>
                    </a:ext>
                  </a:extLst>
                </a:gridCol>
              </a:tblGrid>
              <a:tr h="46690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x2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x3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F23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679471"/>
                  </a:ext>
                </a:extLst>
              </a:tr>
              <a:tr h="46690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9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3781966"/>
                  </a:ext>
                </a:extLst>
              </a:tr>
              <a:tr h="45737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5341128"/>
                  </a:ext>
                </a:extLst>
              </a:tr>
              <a:tr h="45737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3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3459358"/>
                  </a:ext>
                </a:extLst>
              </a:tr>
              <a:tr h="45737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1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rgbClr val="E231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6502974"/>
                  </a:ext>
                </a:extLst>
              </a:tr>
            </a:tbl>
          </a:graphicData>
        </a:graphic>
      </p:graphicFrame>
      <p:pic>
        <p:nvPicPr>
          <p:cNvPr id="12" name="Immagine 11">
            <a:extLst>
              <a:ext uri="{FF2B5EF4-FFF2-40B4-BE49-F238E27FC236}">
                <a16:creationId xmlns:a16="http://schemas.microsoft.com/office/drawing/2014/main" id="{75D77F3F-7494-4965-841E-0678DEA6C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27" y="1451415"/>
            <a:ext cx="3496992" cy="410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400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882ED-977F-428E-859C-1CFEB1754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550" y="-13053"/>
            <a:ext cx="8580900" cy="840300"/>
          </a:xfrm>
        </p:spPr>
        <p:txBody>
          <a:bodyPr>
            <a:normAutofit fontScale="90000"/>
          </a:bodyPr>
          <a:lstStyle/>
          <a:p>
            <a:pPr algn="ctr"/>
            <a:r>
              <a:rPr lang="en-GB" sz="3600" dirty="0"/>
              <a:t>Abstract View</a:t>
            </a:r>
            <a:br>
              <a:rPr lang="en-GB" dirty="0"/>
            </a:br>
            <a:r>
              <a:rPr lang="en-GB" dirty="0"/>
              <a:t>Step 1</a:t>
            </a:r>
            <a:r>
              <a:rPr lang="en-GB" sz="3100" dirty="0"/>
              <a:t> 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75D77F3F-7494-4965-841E-0678DEA6C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27" y="1451415"/>
            <a:ext cx="3496992" cy="41001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ttangolo 2">
                <a:extLst>
                  <a:ext uri="{FF2B5EF4-FFF2-40B4-BE49-F238E27FC236}">
                    <a16:creationId xmlns:a16="http://schemas.microsoft.com/office/drawing/2014/main" id="{1B39D65D-9BCD-48C0-8794-840A9AF7D68C}"/>
                  </a:ext>
                </a:extLst>
              </p:cNvPr>
              <p:cNvSpPr/>
              <p:nvPr/>
            </p:nvSpPr>
            <p:spPr>
              <a:xfrm>
                <a:off x="3375498" y="1658936"/>
                <a:ext cx="5606374" cy="311181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e>
                        <m:sub>
                          <m:r>
                            <a:rPr lang="it-IT" b="1" i="0" smtClean="0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GB" b="1"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d>
                        <m:dPr>
                          <m:ctrlPr>
                            <a:rPr lang="en-GB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e>
                      </m:d>
                      <m:r>
                        <a:rPr lang="en-GB" b="1" i="1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GB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𝜶</m:t>
                          </m:r>
                        </m:e>
                        <m:sub>
                          <m:r>
                            <a:rPr lang="it-IT" b="1" i="1" dirty="0" smtClean="0">
                              <a:latin typeface="Cambria Math" panose="02040503050406030204" pitchFamily="18" charset="0"/>
                            </a:rPr>
                            <m:t>𝟎𝟏</m:t>
                          </m:r>
                        </m:sub>
                      </m:sSub>
                      <m:r>
                        <a:rPr lang="en-GB" b="1" i="1" dirty="0">
                          <a:latin typeface="Cambria Math" panose="02040503050406030204" pitchFamily="18" charset="0"/>
                        </a:rPr>
                        <m:t>+ </m:t>
                      </m:r>
                      <m:limLow>
                        <m:limLowPr>
                          <m:ctrlPr>
                            <a:rPr lang="en-GB" b="1" i="1" dirty="0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𝒎𝒂𝒙</m:t>
                          </m:r>
                        </m:e>
                        <m:lim>
                          <m:sSub>
                            <m:sSubPr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</m:lim>
                      </m:limLow>
                      <m:r>
                        <a:rPr lang="en-GB" b="1" i="1" dirty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GB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e>
                            <m:sub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𝟎𝟏</m:t>
                              </m:r>
                            </m:sub>
                          </m:sSub>
                          <m:d>
                            <m:dPr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it-IT" b="1" i="1" dirty="0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  <m:r>
                                <a:rPr lang="en-GB" b="1" dirty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it-IT" b="1" i="1" dirty="0" smtClean="0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e>
                          </m:d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 + </m:t>
                          </m:r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  <m:sub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𝒌</m:t>
                                  </m:r>
                                </m:sub>
                              </m:sSub>
                              <m:r>
                                <a:rPr lang="en-GB" b="1" dirty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1" i="1" dirty="0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e>
                              </m:d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\</m:t>
                              </m:r>
                              <m:r>
                                <m:rPr>
                                  <m:lit/>
                                </m:rP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{</m:t>
                              </m:r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  <m:t>𝒎</m:t>
                                  </m:r>
                                  <m: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sub>
                                  <m:r>
                                    <a:rPr lang="en-GB" b="1">
                                      <a:latin typeface="Cambria Math" panose="02040503050406030204" pitchFamily="18" charset="0"/>
                                    </a:rPr>
                                    <m:t>𝐤</m:t>
                                  </m:r>
                                  <m:r>
                                    <a:rPr lang="en-GB" b="1">
                                      <a:latin typeface="Cambria Math" panose="02040503050406030204" pitchFamily="18" charset="0"/>
                                    </a:rPr>
                                    <m:t>→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</a:rPr>
                                        <m:t>𝟎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it-IT" b="1" dirty="0"/>
              </a:p>
              <a:p>
                <a:endParaRPr lang="it-IT" b="1" dirty="0"/>
              </a:p>
              <a:p>
                <a:r>
                  <a:rPr lang="en-GB" dirty="0"/>
                  <a:t>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it-IT" b="1" i="1" dirty="0">
                            <a:latin typeface="Cambria Math" panose="02040503050406030204" pitchFamily="18" charset="0"/>
                          </a:rPr>
                          <m:t>𝟎𝟏</m:t>
                        </m:r>
                      </m:sub>
                    </m:sSub>
                    <m:r>
                      <a:rPr lang="en-GB" b="1" i="1" dirty="0">
                        <a:latin typeface="Cambria Math" panose="02040503050406030204" pitchFamily="18" charset="0"/>
                      </a:rPr>
                      <m:t>+ </m:t>
                    </m:r>
                    <m:limLow>
                      <m:limLow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𝒎𝒂𝒙</m:t>
                        </m:r>
                      </m:e>
                      <m:lim>
                        <m:sSub>
                          <m:sSubPr>
                            <m:ctrlPr>
                              <a:rPr lang="en-GB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1" i="1" dirty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it-IT" b="1" i="1" dirty="0">
                                <a:latin typeface="Cambria Math" panose="02040503050406030204" pitchFamily="18" charset="0"/>
                              </a:rPr>
                              <m:t>𝟎</m:t>
                            </m:r>
                          </m:sub>
                        </m:sSub>
                      </m:lim>
                    </m:limLow>
                    <m:r>
                      <a:rPr lang="en-GB" b="1" i="1" dirty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1" i="1" dirty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b="1" i="1" dirty="0">
                                <a:latin typeface="Cambria Math" panose="02040503050406030204" pitchFamily="18" charset="0"/>
                              </a:rPr>
                              <m:t>𝑭</m:t>
                            </m:r>
                          </m:e>
                          <m:sub>
                            <m:r>
                              <a:rPr lang="it-IT" b="1" i="1" dirty="0">
                                <a:latin typeface="Cambria Math" panose="02040503050406030204" pitchFamily="18" charset="0"/>
                              </a:rPr>
                              <m:t>𝟎𝟏</m:t>
                            </m:r>
                          </m:sub>
                        </m:sSub>
                        <m:d>
                          <m:dPr>
                            <m:ctrlPr>
                              <a:rPr lang="en-GB" b="1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1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1" i="1" dirty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it-IT" b="1" i="1" dirty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sub>
                            </m:sSub>
                            <m:r>
                              <a:rPr lang="en-GB" b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GB" b="1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1" i="1" dirty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it-IT" b="1" i="1" dirty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</m:e>
                        </m:d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it-IT" b="1" i="1" dirty="0">
                            <a:latin typeface="Cambria Math" panose="02040503050406030204" pitchFamily="18" charset="0"/>
                          </a:rPr>
                          <m:t>𝟎𝟏</m:t>
                        </m:r>
                      </m:sub>
                    </m:sSub>
                  </m:oMath>
                </a14:m>
                <a:r>
                  <a:rPr lang="en-GB" dirty="0"/>
                  <a:t>   + 			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it-IT" b="1" i="1" dirty="0">
                            <a:latin typeface="Cambria Math" panose="02040503050406030204" pitchFamily="18" charset="0"/>
                          </a:rPr>
                          <m:t>𝟎𝟏</m:t>
                        </m:r>
                      </m:sub>
                    </m:sSub>
                  </m:oMath>
                </a14:m>
                <a:r>
                  <a:rPr lang="en-GB" dirty="0"/>
                  <a:t> = -3.5</a:t>
                </a:r>
              </a:p>
              <a:p>
                <a:endParaRPr lang="en-GB" dirty="0"/>
              </a:p>
              <a:p>
                <a:r>
                  <a:rPr lang="en-GB" dirty="0"/>
                  <a:t>	</a:t>
                </a:r>
              </a:p>
              <a:p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	 </a:t>
                </a:r>
              </a:p>
              <a:p>
                <a:r>
                  <a:rPr lang="en-GB" dirty="0"/>
                  <a:t>	    </a:t>
                </a:r>
              </a:p>
              <a:p>
                <a:r>
                  <a:rPr lang="en-GB" dirty="0"/>
                  <a:t>	    = </a:t>
                </a:r>
              </a:p>
            </p:txBody>
          </p:sp>
        </mc:Choice>
        <mc:Fallback xmlns="">
          <p:sp>
            <p:nvSpPr>
              <p:cNvPr id="3" name="Rettangolo 2">
                <a:extLst>
                  <a:ext uri="{FF2B5EF4-FFF2-40B4-BE49-F238E27FC236}">
                    <a16:creationId xmlns:a16="http://schemas.microsoft.com/office/drawing/2014/main" id="{1B39D65D-9BCD-48C0-8794-840A9AF7D6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5498" y="1658936"/>
                <a:ext cx="5606374" cy="3111814"/>
              </a:xfrm>
              <a:prstGeom prst="rect">
                <a:avLst/>
              </a:prstGeom>
              <a:blipFill>
                <a:blip r:embed="rId3"/>
                <a:stretch>
                  <a:fillRect t="-22896" b="-117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6A65394C-39E7-45D4-AEA2-82C22DCB4E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6493900"/>
              </p:ext>
            </p:extLst>
          </p:nvPr>
        </p:nvGraphicFramePr>
        <p:xfrm>
          <a:off x="5538833" y="3092001"/>
          <a:ext cx="1380776" cy="6572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0388">
                  <a:extLst>
                    <a:ext uri="{9D8B030D-6E8A-4147-A177-3AD203B41FA5}">
                      <a16:colId xmlns:a16="http://schemas.microsoft.com/office/drawing/2014/main" val="2874526966"/>
                    </a:ext>
                  </a:extLst>
                </a:gridCol>
                <a:gridCol w="690388">
                  <a:extLst>
                    <a:ext uri="{9D8B030D-6E8A-4147-A177-3AD203B41FA5}">
                      <a16:colId xmlns:a16="http://schemas.microsoft.com/office/drawing/2014/main" val="3707026004"/>
                    </a:ext>
                  </a:extLst>
                </a:gridCol>
              </a:tblGrid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3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037941"/>
                  </a:ext>
                </a:extLst>
              </a:tr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4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727695"/>
                  </a:ext>
                </a:extLst>
              </a:tr>
            </a:tbl>
          </a:graphicData>
        </a:graphic>
      </p:graphicFrame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3277FD3D-A294-4D8E-98B0-0AD8A98169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241951"/>
              </p:ext>
            </p:extLst>
          </p:nvPr>
        </p:nvGraphicFramePr>
        <p:xfrm>
          <a:off x="5538833" y="2783995"/>
          <a:ext cx="1380776" cy="2795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0388">
                  <a:extLst>
                    <a:ext uri="{9D8B030D-6E8A-4147-A177-3AD203B41FA5}">
                      <a16:colId xmlns:a16="http://schemas.microsoft.com/office/drawing/2014/main" val="1788503994"/>
                    </a:ext>
                  </a:extLst>
                </a:gridCol>
                <a:gridCol w="690388">
                  <a:extLst>
                    <a:ext uri="{9D8B030D-6E8A-4147-A177-3AD203B41FA5}">
                      <a16:colId xmlns:a16="http://schemas.microsoft.com/office/drawing/2014/main" val="861921758"/>
                    </a:ext>
                  </a:extLst>
                </a:gridCol>
              </a:tblGrid>
              <a:tr h="2795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 01</a:t>
                      </a: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806981"/>
                  </a:ext>
                </a:extLst>
              </a:tr>
            </a:tbl>
          </a:graphicData>
        </a:graphic>
      </p:graphicFrame>
      <p:sp>
        <p:nvSpPr>
          <p:cNvPr id="6" name="Rettangolo 5">
            <a:extLst>
              <a:ext uri="{FF2B5EF4-FFF2-40B4-BE49-F238E27FC236}">
                <a16:creationId xmlns:a16="http://schemas.microsoft.com/office/drawing/2014/main" id="{26E26BE6-C2C1-44CB-BFBA-1A643AFA2D54}"/>
              </a:ext>
            </a:extLst>
          </p:cNvPr>
          <p:cNvSpPr/>
          <p:nvPr/>
        </p:nvSpPr>
        <p:spPr>
          <a:xfrm>
            <a:off x="4479635" y="4891287"/>
            <a:ext cx="1847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endParaRPr lang="en-GB" b="1" dirty="0">
              <a:latin typeface="Calibri" panose="020F0502020204030204" pitchFamily="34" charset="0"/>
            </a:endParaRPr>
          </a:p>
        </p:txBody>
      </p:sp>
      <p:graphicFrame>
        <p:nvGraphicFramePr>
          <p:cNvPr id="11" name="Tabella 10">
            <a:extLst>
              <a:ext uri="{FF2B5EF4-FFF2-40B4-BE49-F238E27FC236}">
                <a16:creationId xmlns:a16="http://schemas.microsoft.com/office/drawing/2014/main" id="{B88D5E81-5966-4438-A3AC-5C344D2877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3988307"/>
              </p:ext>
            </p:extLst>
          </p:nvPr>
        </p:nvGraphicFramePr>
        <p:xfrm>
          <a:off x="4848445" y="4470620"/>
          <a:ext cx="1380776" cy="6572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0388">
                  <a:extLst>
                    <a:ext uri="{9D8B030D-6E8A-4147-A177-3AD203B41FA5}">
                      <a16:colId xmlns:a16="http://schemas.microsoft.com/office/drawing/2014/main" val="2874526966"/>
                    </a:ext>
                  </a:extLst>
                </a:gridCol>
                <a:gridCol w="690388">
                  <a:extLst>
                    <a:ext uri="{9D8B030D-6E8A-4147-A177-3AD203B41FA5}">
                      <a16:colId xmlns:a16="http://schemas.microsoft.com/office/drawing/2014/main" val="3707026004"/>
                    </a:ext>
                  </a:extLst>
                </a:gridCol>
              </a:tblGrid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037941"/>
                  </a:ext>
                </a:extLst>
              </a:tr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+0.5</a:t>
                      </a:r>
                    </a:p>
                  </a:txBody>
                  <a:tcPr marL="3810" marR="3810" marT="3810" marB="0" anchor="ctr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72769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Tabella 12">
                <a:extLst>
                  <a:ext uri="{FF2B5EF4-FFF2-40B4-BE49-F238E27FC236}">
                    <a16:creationId xmlns:a16="http://schemas.microsoft.com/office/drawing/2014/main" id="{2C248FDE-6B29-4B82-B060-99E4F4D9D7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89852009"/>
                  </p:ext>
                </p:extLst>
              </p:nvPr>
            </p:nvGraphicFramePr>
            <p:xfrm>
              <a:off x="4848445" y="4162614"/>
              <a:ext cx="1380776" cy="279521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90388">
                      <a:extLst>
                        <a:ext uri="{9D8B030D-6E8A-4147-A177-3AD203B41FA5}">
                          <a16:colId xmlns:a16="http://schemas.microsoft.com/office/drawing/2014/main" val="1788503994"/>
                        </a:ext>
                      </a:extLst>
                    </a:gridCol>
                    <a:gridCol w="690388">
                      <a:extLst>
                        <a:ext uri="{9D8B030D-6E8A-4147-A177-3AD203B41FA5}">
                          <a16:colId xmlns:a16="http://schemas.microsoft.com/office/drawing/2014/main" val="861921758"/>
                        </a:ext>
                      </a:extLst>
                    </a:gridCol>
                  </a:tblGrid>
                  <a:tr h="279521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x1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1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100" b="1" i="1">
                                        <a:latin typeface="Cambria Math" panose="02040503050406030204" pitchFamily="18" charset="0"/>
                                      </a:rPr>
                                      <m:t>𝒎</m:t>
                                    </m:r>
                                  </m:e>
                                  <m:sub>
                                    <m:r>
                                      <a:rPr lang="it-IT" sz="1100" b="1"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  <m:r>
                                      <a:rPr lang="en-GB" sz="1100" b="1">
                                        <a:latin typeface="Cambria Math" panose="02040503050406030204" pitchFamily="18" charset="0"/>
                                      </a:rPr>
                                      <m:t>→</m:t>
                                    </m:r>
                                    <m:r>
                                      <a:rPr lang="it-IT" sz="1100" b="1" i="1"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GB" sz="11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11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11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it-IT" sz="1100" b="1" i="1">
                                            <a:latin typeface="Cambria Math" panose="02040503050406030204" pitchFamily="18" charset="0"/>
                                          </a:rPr>
                                          <m:t>𝟏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998069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Tabella 12">
                <a:extLst>
                  <a:ext uri="{FF2B5EF4-FFF2-40B4-BE49-F238E27FC236}">
                    <a16:creationId xmlns:a16="http://schemas.microsoft.com/office/drawing/2014/main" id="{2C248FDE-6B29-4B82-B060-99E4F4D9D7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89852009"/>
                  </p:ext>
                </p:extLst>
              </p:nvPr>
            </p:nvGraphicFramePr>
            <p:xfrm>
              <a:off x="4848445" y="4162614"/>
              <a:ext cx="1380776" cy="279521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90388">
                      <a:extLst>
                        <a:ext uri="{9D8B030D-6E8A-4147-A177-3AD203B41FA5}">
                          <a16:colId xmlns:a16="http://schemas.microsoft.com/office/drawing/2014/main" val="1788503994"/>
                        </a:ext>
                      </a:extLst>
                    </a:gridCol>
                    <a:gridCol w="690388">
                      <a:extLst>
                        <a:ext uri="{9D8B030D-6E8A-4147-A177-3AD203B41FA5}">
                          <a16:colId xmlns:a16="http://schemas.microsoft.com/office/drawing/2014/main" val="861921758"/>
                        </a:ext>
                      </a:extLst>
                    </a:gridCol>
                  </a:tblGrid>
                  <a:tr h="279521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x1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3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810" marR="3810" marT="3810" marB="0" anchor="ctr">
                        <a:blipFill>
                          <a:blip r:embed="rId4"/>
                          <a:stretch>
                            <a:fillRect l="-101770" t="-2128" r="-1770" b="-1276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9980698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553967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75D77F3F-7494-4965-841E-0678DEA6C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27" y="1451415"/>
            <a:ext cx="3496992" cy="41001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ttangolo 2">
                <a:extLst>
                  <a:ext uri="{FF2B5EF4-FFF2-40B4-BE49-F238E27FC236}">
                    <a16:creationId xmlns:a16="http://schemas.microsoft.com/office/drawing/2014/main" id="{1B39D65D-9BCD-48C0-8794-840A9AF7D68C}"/>
                  </a:ext>
                </a:extLst>
              </p:cNvPr>
              <p:cNvSpPr/>
              <p:nvPr/>
            </p:nvSpPr>
            <p:spPr>
              <a:xfrm>
                <a:off x="3375498" y="1658936"/>
                <a:ext cx="5606374" cy="311181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e>
                        <m:sub>
                          <m:r>
                            <a:rPr lang="it-IT" b="1" i="0" smtClean="0">
                              <a:latin typeface="Cambria Math" panose="02040503050406030204" pitchFamily="18" charset="0"/>
                            </a:rPr>
                            <m:t>𝟐</m:t>
                          </m:r>
                          <m:r>
                            <a:rPr lang="en-GB" b="1"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d>
                        <m:dPr>
                          <m:ctrlPr>
                            <a:rPr lang="en-GB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</m:e>
                      </m:d>
                      <m:r>
                        <a:rPr lang="en-GB" b="1" i="1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GB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𝜶</m:t>
                          </m:r>
                        </m:e>
                        <m:sub>
                          <m:r>
                            <a:rPr lang="it-IT" b="1" i="1" dirty="0" smtClean="0">
                              <a:latin typeface="Cambria Math" panose="02040503050406030204" pitchFamily="18" charset="0"/>
                            </a:rPr>
                            <m:t>𝟐𝟎</m:t>
                          </m:r>
                        </m:sub>
                      </m:sSub>
                      <m:r>
                        <a:rPr lang="en-GB" b="1" i="1" dirty="0">
                          <a:latin typeface="Cambria Math" panose="02040503050406030204" pitchFamily="18" charset="0"/>
                        </a:rPr>
                        <m:t>+ </m:t>
                      </m:r>
                      <m:limLow>
                        <m:limLowPr>
                          <m:ctrlPr>
                            <a:rPr lang="en-GB" b="1" i="1" dirty="0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𝒎𝒂𝒙</m:t>
                          </m:r>
                        </m:e>
                        <m:lim>
                          <m:sSub>
                            <m:sSubPr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</m:lim>
                      </m:limLow>
                      <m:r>
                        <a:rPr lang="en-GB" b="1" i="1" dirty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GB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e>
                            <m:sub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𝟐𝟎</m:t>
                              </m:r>
                            </m:sub>
                          </m:sSub>
                          <m:d>
                            <m:dPr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it-IT" b="1" i="1" dirty="0" smtClean="0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b>
                              </m:sSub>
                              <m:r>
                                <a:rPr lang="en-GB" b="1" dirty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it-IT" b="1" i="1" dirty="0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e>
                          </m:d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 + </m:t>
                          </m:r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en-GB" b="1" i="1" dirty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  <m:sub>
                                  <m: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  <m:t>𝒌</m:t>
                                  </m:r>
                                </m:sub>
                              </m:sSub>
                              <m:r>
                                <a:rPr lang="en-GB" b="1" dirty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GB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b="1" i="1" dirty="0" smtClean="0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e>
                              </m:d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\</m:t>
                              </m:r>
                              <m:r>
                                <m:rPr>
                                  <m:lit/>
                                </m:rP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{</m:t>
                              </m:r>
                              <m:r>
                                <a:rPr lang="it-IT" b="1" i="1" dirty="0" smtClean="0"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  <m:r>
                                <a:rPr lang="en-GB" b="1" i="1" dirty="0">
                                  <a:latin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  <m:t>𝒎</m:t>
                                  </m:r>
                                  <m: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sub>
                                  <m:r>
                                    <a:rPr lang="en-GB" b="1">
                                      <a:latin typeface="Cambria Math" panose="02040503050406030204" pitchFamily="18" charset="0"/>
                                    </a:rPr>
                                    <m:t>𝐤</m:t>
                                  </m:r>
                                  <m:r>
                                    <a:rPr lang="en-GB" b="1">
                                      <a:latin typeface="Cambria Math" panose="02040503050406030204" pitchFamily="18" charset="0"/>
                                    </a:rPr>
                                    <m:t>→</m:t>
                                  </m:r>
                                  <m:r>
                                    <a:rPr lang="it-IT" b="1" i="1" smtClean="0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b>
                              </m:sSub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it-IT" b="1" i="1" smtClean="0">
                                          <a:latin typeface="Cambria Math" panose="02040503050406030204" pitchFamily="18" charset="0"/>
                                        </a:rPr>
                                        <m:t>𝟐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  <m:r>
                            <a:rPr lang="en-GB" b="1" i="1" dirty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it-IT" b="1" dirty="0"/>
              </a:p>
              <a:p>
                <a:endParaRPr lang="it-IT" b="1" dirty="0"/>
              </a:p>
              <a:p>
                <a:r>
                  <a:rPr lang="en-GB" dirty="0"/>
                  <a:t>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</a:rPr>
                          <m:t>𝟐𝟎</m:t>
                        </m:r>
                      </m:sub>
                    </m:sSub>
                    <m:r>
                      <a:rPr lang="en-GB" b="1" i="1" dirty="0">
                        <a:latin typeface="Cambria Math" panose="02040503050406030204" pitchFamily="18" charset="0"/>
                      </a:rPr>
                      <m:t>+ </m:t>
                    </m:r>
                    <m:limLow>
                      <m:limLow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𝒎𝒂𝒙</m:t>
                        </m:r>
                      </m:e>
                      <m:lim>
                        <m:sSub>
                          <m:sSubPr>
                            <m:ctrlPr>
                              <a:rPr lang="en-GB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1" i="1" dirty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it-IT" b="1" i="1" dirty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lim>
                    </m:limLow>
                    <m:r>
                      <a:rPr lang="en-GB" b="1" i="1" dirty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1" i="1" dirty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b="1" i="1" dirty="0">
                                <a:latin typeface="Cambria Math" panose="02040503050406030204" pitchFamily="18" charset="0"/>
                              </a:rPr>
                              <m:t>𝑭</m:t>
                            </m:r>
                          </m:e>
                          <m:sub>
                            <m:r>
                              <a:rPr lang="it-IT" b="1" i="1" dirty="0" smtClean="0">
                                <a:latin typeface="Cambria Math" panose="02040503050406030204" pitchFamily="18" charset="0"/>
                              </a:rPr>
                              <m:t>𝟐𝟎</m:t>
                            </m:r>
                          </m:sub>
                        </m:sSub>
                        <m:d>
                          <m:dPr>
                            <m:ctrlPr>
                              <a:rPr lang="en-GB" b="1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1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1" i="1" dirty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it-IT" b="1" i="1" dirty="0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b>
                            </m:sSub>
                            <m:r>
                              <a:rPr lang="en-GB" b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GB" b="1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1" i="1" dirty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it-IT" b="1" i="1" dirty="0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sub>
                            </m:sSub>
                          </m:e>
                        </m:d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	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</a:rPr>
                          <m:t>𝟐𝟎</m:t>
                        </m:r>
                      </m:sub>
                    </m:sSub>
                  </m:oMath>
                </a14:m>
                <a:r>
                  <a:rPr lang="en-GB" dirty="0"/>
                  <a:t>   + 			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dirty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</a:rPr>
                          <m:t>𝟐𝟎</m:t>
                        </m:r>
                      </m:sub>
                    </m:sSub>
                  </m:oMath>
                </a14:m>
                <a:r>
                  <a:rPr lang="en-GB" dirty="0"/>
                  <a:t> = -5.5</a:t>
                </a:r>
              </a:p>
              <a:p>
                <a:endParaRPr lang="en-GB" dirty="0"/>
              </a:p>
              <a:p>
                <a:r>
                  <a:rPr lang="en-GB" dirty="0"/>
                  <a:t>	</a:t>
                </a:r>
              </a:p>
              <a:p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	 </a:t>
                </a:r>
              </a:p>
              <a:p>
                <a:r>
                  <a:rPr lang="en-GB" dirty="0"/>
                  <a:t>	    </a:t>
                </a:r>
              </a:p>
              <a:p>
                <a:r>
                  <a:rPr lang="en-GB" dirty="0"/>
                  <a:t>	    = </a:t>
                </a:r>
              </a:p>
            </p:txBody>
          </p:sp>
        </mc:Choice>
        <mc:Fallback xmlns="">
          <p:sp>
            <p:nvSpPr>
              <p:cNvPr id="3" name="Rettangolo 2">
                <a:extLst>
                  <a:ext uri="{FF2B5EF4-FFF2-40B4-BE49-F238E27FC236}">
                    <a16:creationId xmlns:a16="http://schemas.microsoft.com/office/drawing/2014/main" id="{1B39D65D-9BCD-48C0-8794-840A9AF7D6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5498" y="1658936"/>
                <a:ext cx="5606374" cy="3111814"/>
              </a:xfrm>
              <a:prstGeom prst="rect">
                <a:avLst/>
              </a:prstGeom>
              <a:blipFill>
                <a:blip r:embed="rId3"/>
                <a:stretch>
                  <a:fillRect t="-22896" b="-117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6A65394C-39E7-45D4-AEA2-82C22DCB4E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184313"/>
              </p:ext>
            </p:extLst>
          </p:nvPr>
        </p:nvGraphicFramePr>
        <p:xfrm>
          <a:off x="5538833" y="3092001"/>
          <a:ext cx="1380776" cy="6572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0388">
                  <a:extLst>
                    <a:ext uri="{9D8B030D-6E8A-4147-A177-3AD203B41FA5}">
                      <a16:colId xmlns:a16="http://schemas.microsoft.com/office/drawing/2014/main" val="2874526966"/>
                    </a:ext>
                  </a:extLst>
                </a:gridCol>
                <a:gridCol w="690388">
                  <a:extLst>
                    <a:ext uri="{9D8B030D-6E8A-4147-A177-3AD203B41FA5}">
                      <a16:colId xmlns:a16="http://schemas.microsoft.com/office/drawing/2014/main" val="3707026004"/>
                    </a:ext>
                  </a:extLst>
                </a:gridCol>
              </a:tblGrid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037941"/>
                  </a:ext>
                </a:extLst>
              </a:tr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4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727695"/>
                  </a:ext>
                </a:extLst>
              </a:tr>
            </a:tbl>
          </a:graphicData>
        </a:graphic>
      </p:graphicFrame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3277FD3D-A294-4D8E-98B0-0AD8A98169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907838"/>
              </p:ext>
            </p:extLst>
          </p:nvPr>
        </p:nvGraphicFramePr>
        <p:xfrm>
          <a:off x="5538833" y="2783995"/>
          <a:ext cx="1380776" cy="2795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0388">
                  <a:extLst>
                    <a:ext uri="{9D8B030D-6E8A-4147-A177-3AD203B41FA5}">
                      <a16:colId xmlns:a16="http://schemas.microsoft.com/office/drawing/2014/main" val="1788503994"/>
                    </a:ext>
                  </a:extLst>
                </a:gridCol>
                <a:gridCol w="690388">
                  <a:extLst>
                    <a:ext uri="{9D8B030D-6E8A-4147-A177-3AD203B41FA5}">
                      <a16:colId xmlns:a16="http://schemas.microsoft.com/office/drawing/2014/main" val="861921758"/>
                    </a:ext>
                  </a:extLst>
                </a:gridCol>
              </a:tblGrid>
              <a:tr h="27952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x0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 20</a:t>
                      </a: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806981"/>
                  </a:ext>
                </a:extLst>
              </a:tr>
            </a:tbl>
          </a:graphicData>
        </a:graphic>
      </p:graphicFrame>
      <p:sp>
        <p:nvSpPr>
          <p:cNvPr id="6" name="Rettangolo 5">
            <a:extLst>
              <a:ext uri="{FF2B5EF4-FFF2-40B4-BE49-F238E27FC236}">
                <a16:creationId xmlns:a16="http://schemas.microsoft.com/office/drawing/2014/main" id="{26E26BE6-C2C1-44CB-BFBA-1A643AFA2D54}"/>
              </a:ext>
            </a:extLst>
          </p:cNvPr>
          <p:cNvSpPr/>
          <p:nvPr/>
        </p:nvSpPr>
        <p:spPr>
          <a:xfrm>
            <a:off x="4479635" y="4891287"/>
            <a:ext cx="1847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/>
            <a:endParaRPr lang="en-GB" b="1" dirty="0">
              <a:latin typeface="Calibri" panose="020F0502020204030204" pitchFamily="34" charset="0"/>
            </a:endParaRPr>
          </a:p>
        </p:txBody>
      </p:sp>
      <p:graphicFrame>
        <p:nvGraphicFramePr>
          <p:cNvPr id="11" name="Tabella 10">
            <a:extLst>
              <a:ext uri="{FF2B5EF4-FFF2-40B4-BE49-F238E27FC236}">
                <a16:creationId xmlns:a16="http://schemas.microsoft.com/office/drawing/2014/main" id="{B88D5E81-5966-4438-A3AC-5C344D2877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482437"/>
              </p:ext>
            </p:extLst>
          </p:nvPr>
        </p:nvGraphicFramePr>
        <p:xfrm>
          <a:off x="4848445" y="4470620"/>
          <a:ext cx="1380776" cy="6572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0388">
                  <a:extLst>
                    <a:ext uri="{9D8B030D-6E8A-4147-A177-3AD203B41FA5}">
                      <a16:colId xmlns:a16="http://schemas.microsoft.com/office/drawing/2014/main" val="2874526966"/>
                    </a:ext>
                  </a:extLst>
                </a:gridCol>
                <a:gridCol w="690388">
                  <a:extLst>
                    <a:ext uri="{9D8B030D-6E8A-4147-A177-3AD203B41FA5}">
                      <a16:colId xmlns:a16="http://schemas.microsoft.com/office/drawing/2014/main" val="3707026004"/>
                    </a:ext>
                  </a:extLst>
                </a:gridCol>
              </a:tblGrid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>
                          <a:effectLst/>
                        </a:rPr>
                        <a:t>0</a:t>
                      </a:r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037941"/>
                  </a:ext>
                </a:extLst>
              </a:tr>
              <a:tr h="3286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dirty="0">
                          <a:effectLst/>
                        </a:rPr>
                        <a:t>1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-1.5</a:t>
                      </a:r>
                    </a:p>
                  </a:txBody>
                  <a:tcPr marL="3810" marR="3810" marT="381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72769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Tabella 12">
                <a:extLst>
                  <a:ext uri="{FF2B5EF4-FFF2-40B4-BE49-F238E27FC236}">
                    <a16:creationId xmlns:a16="http://schemas.microsoft.com/office/drawing/2014/main" id="{2C248FDE-6B29-4B82-B060-99E4F4D9D7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03799674"/>
                  </p:ext>
                </p:extLst>
              </p:nvPr>
            </p:nvGraphicFramePr>
            <p:xfrm>
              <a:off x="4848445" y="4162614"/>
              <a:ext cx="1380776" cy="279521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90388">
                      <a:extLst>
                        <a:ext uri="{9D8B030D-6E8A-4147-A177-3AD203B41FA5}">
                          <a16:colId xmlns:a16="http://schemas.microsoft.com/office/drawing/2014/main" val="1788503994"/>
                        </a:ext>
                      </a:extLst>
                    </a:gridCol>
                    <a:gridCol w="690388">
                      <a:extLst>
                        <a:ext uri="{9D8B030D-6E8A-4147-A177-3AD203B41FA5}">
                          <a16:colId xmlns:a16="http://schemas.microsoft.com/office/drawing/2014/main" val="861921758"/>
                        </a:ext>
                      </a:extLst>
                    </a:gridCol>
                  </a:tblGrid>
                  <a:tr h="279521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x0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1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100" b="1" i="1">
                                        <a:latin typeface="Cambria Math" panose="02040503050406030204" pitchFamily="18" charset="0"/>
                                      </a:rPr>
                                      <m:t>𝒎</m:t>
                                    </m:r>
                                  </m:e>
                                  <m:sub>
                                    <m:r>
                                      <a:rPr lang="it-IT" sz="1100" b="1" i="0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en-GB" sz="1100" b="1">
                                        <a:latin typeface="Cambria Math" panose="02040503050406030204" pitchFamily="18" charset="0"/>
                                      </a:rPr>
                                      <m:t>→</m:t>
                                    </m:r>
                                    <m:r>
                                      <a:rPr lang="it-IT" sz="1100" b="1" i="1" smtClean="0"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GB" sz="11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11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11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it-IT" sz="1100" b="1" i="1" smtClean="0">
                                            <a:latin typeface="Cambria Math" panose="02040503050406030204" pitchFamily="18" charset="0"/>
                                          </a:rPr>
                                          <m:t>𝟎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998069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Tabella 12">
                <a:extLst>
                  <a:ext uri="{FF2B5EF4-FFF2-40B4-BE49-F238E27FC236}">
                    <a16:creationId xmlns:a16="http://schemas.microsoft.com/office/drawing/2014/main" id="{2C248FDE-6B29-4B82-B060-99E4F4D9D7F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03799674"/>
                  </p:ext>
                </p:extLst>
              </p:nvPr>
            </p:nvGraphicFramePr>
            <p:xfrm>
              <a:off x="4848445" y="4162614"/>
              <a:ext cx="1380776" cy="279521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90388">
                      <a:extLst>
                        <a:ext uri="{9D8B030D-6E8A-4147-A177-3AD203B41FA5}">
                          <a16:colId xmlns:a16="http://schemas.microsoft.com/office/drawing/2014/main" val="1788503994"/>
                        </a:ext>
                      </a:extLst>
                    </a:gridCol>
                    <a:gridCol w="690388">
                      <a:extLst>
                        <a:ext uri="{9D8B030D-6E8A-4147-A177-3AD203B41FA5}">
                          <a16:colId xmlns:a16="http://schemas.microsoft.com/office/drawing/2014/main" val="861921758"/>
                        </a:ext>
                      </a:extLst>
                    </a:gridCol>
                  </a:tblGrid>
                  <a:tr h="279521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u="none" strike="noStrike" dirty="0">
                              <a:effectLst/>
                            </a:rPr>
                            <a:t>x0</a:t>
                          </a:r>
                          <a:endParaRPr lang="en-GB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Calibri" panose="020F0502020204030204" pitchFamily="34" charset="0"/>
                          </a:endParaRPr>
                        </a:p>
                      </a:txBody>
                      <a:tcPr marL="3810" marR="3810" marT="3810" marB="0" anchor="ctr">
                        <a:solidFill>
                          <a:schemeClr val="accent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810" marR="3810" marT="3810" marB="0" anchor="ctr">
                        <a:blipFill>
                          <a:blip r:embed="rId4"/>
                          <a:stretch>
                            <a:fillRect l="-101770" t="-2128" r="-1770" b="-1276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9980698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4" name="Titolo 1">
            <a:extLst>
              <a:ext uri="{FF2B5EF4-FFF2-40B4-BE49-F238E27FC236}">
                <a16:creationId xmlns:a16="http://schemas.microsoft.com/office/drawing/2014/main" id="{5F0B7830-2F86-440A-B4FB-6DD9D4DE2ACB}"/>
              </a:ext>
            </a:extLst>
          </p:cNvPr>
          <p:cNvSpPr txBox="1">
            <a:spLocks/>
          </p:cNvSpPr>
          <p:nvPr/>
        </p:nvSpPr>
        <p:spPr>
          <a:xfrm>
            <a:off x="281550" y="87205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600" dirty="0"/>
              <a:t>Abstract View</a:t>
            </a:r>
            <a:br>
              <a:rPr lang="en-GB" dirty="0"/>
            </a:br>
            <a:r>
              <a:rPr lang="en-GB" dirty="0"/>
              <a:t>Step 1</a:t>
            </a:r>
            <a:r>
              <a:rPr lang="en-GB" sz="3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12868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882ED-977F-428E-859C-1CFEB1754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550" y="62695"/>
            <a:ext cx="8580900" cy="840300"/>
          </a:xfrm>
        </p:spPr>
        <p:txBody>
          <a:bodyPr>
            <a:normAutofit fontScale="90000"/>
          </a:bodyPr>
          <a:lstStyle/>
          <a:p>
            <a:pPr algn="ctr"/>
            <a:r>
              <a:rPr lang="en-GB" sz="3300" dirty="0"/>
              <a:t>Abstract View</a:t>
            </a:r>
            <a:br>
              <a:rPr lang="en-GB" sz="3300" dirty="0"/>
            </a:br>
            <a:r>
              <a:rPr lang="en-GB" dirty="0"/>
              <a:t>Step 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ttangolo 2">
                <a:extLst>
                  <a:ext uri="{FF2B5EF4-FFF2-40B4-BE49-F238E27FC236}">
                    <a16:creationId xmlns:a16="http://schemas.microsoft.com/office/drawing/2014/main" id="{1B39D65D-9BCD-48C0-8794-840A9AF7D68C}"/>
                  </a:ext>
                </a:extLst>
              </p:cNvPr>
              <p:cNvSpPr/>
              <p:nvPr/>
            </p:nvSpPr>
            <p:spPr>
              <a:xfrm>
                <a:off x="3832697" y="1936283"/>
                <a:ext cx="5606374" cy="34470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GB" sz="3000" dirty="0"/>
                  <a:t>Computing the other message</a:t>
                </a:r>
              </a:p>
              <a:p>
                <a:r>
                  <a:rPr lang="en-GB" sz="3000" dirty="0"/>
                  <a:t>Of the first step</a:t>
                </a:r>
              </a:p>
              <a:p>
                <a:endParaRPr lang="en-GB" sz="3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e>
                        <m:sub>
                          <m:r>
                            <a:rPr lang="it-IT" sz="3200" b="1" i="0" smtClean="0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GB" sz="3200" b="1"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it-IT" sz="32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d>
                        <m:dPr>
                          <m:ctrlPr>
                            <a:rPr lang="en-GB" sz="32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it-IT" sz="3200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sz="3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e>
                        <m:sub>
                          <m:r>
                            <a:rPr lang="it-IT" sz="3200" b="1" i="0" smtClean="0"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GB" sz="3200" b="1"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it-IT" sz="3200" b="1" i="1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d>
                        <m:dPr>
                          <m:ctrlPr>
                            <a:rPr lang="en-GB" sz="32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it-IT" sz="3200" b="1" i="1"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sz="3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e>
                        <m:sub>
                          <m:r>
                            <a:rPr lang="it-IT" sz="3200" b="1">
                              <a:latin typeface="Cambria Math" panose="02040503050406030204" pitchFamily="18" charset="0"/>
                            </a:rPr>
                            <m:t>𝟐</m:t>
                          </m:r>
                          <m:r>
                            <a:rPr lang="en-GB" sz="3200" b="1"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it-IT" sz="3200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  <m:d>
                        <m:dPr>
                          <m:ctrlPr>
                            <a:rPr lang="en-GB" sz="32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it-IT" sz="3200" b="1" i="1" smtClean="0">
                                  <a:latin typeface="Cambria Math" panose="02040503050406030204" pitchFamily="18" charset="0"/>
                                </a:rPr>
                                <m:t>𝟑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sz="3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e>
                        <m:sub>
                          <m:r>
                            <a:rPr lang="it-IT" sz="3200" b="1" i="0" smtClean="0">
                              <a:latin typeface="Cambria Math" panose="02040503050406030204" pitchFamily="18" charset="0"/>
                            </a:rPr>
                            <m:t>𝟑</m:t>
                          </m:r>
                          <m:r>
                            <a:rPr lang="en-GB" sz="3200" b="1"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it-IT" sz="32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d>
                        <m:dPr>
                          <m:ctrlPr>
                            <a:rPr lang="en-GB" sz="32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it-IT" sz="3200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GB" sz="3000" dirty="0"/>
              </a:p>
            </p:txBody>
          </p:sp>
        </mc:Choice>
        <mc:Fallback xmlns="">
          <p:sp>
            <p:nvSpPr>
              <p:cNvPr id="3" name="Rettangolo 2">
                <a:extLst>
                  <a:ext uri="{FF2B5EF4-FFF2-40B4-BE49-F238E27FC236}">
                    <a16:creationId xmlns:a16="http://schemas.microsoft.com/office/drawing/2014/main" id="{1B39D65D-9BCD-48C0-8794-840A9AF7D6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2697" y="1936283"/>
                <a:ext cx="5606374" cy="3447098"/>
              </a:xfrm>
              <a:prstGeom prst="rect">
                <a:avLst/>
              </a:prstGeom>
              <a:blipFill>
                <a:blip r:embed="rId2"/>
                <a:stretch>
                  <a:fillRect l="-2612" t="-23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mmagine 9">
            <a:extLst>
              <a:ext uri="{FF2B5EF4-FFF2-40B4-BE49-F238E27FC236}">
                <a16:creationId xmlns:a16="http://schemas.microsoft.com/office/drawing/2014/main" id="{7426A46F-F3BF-4482-B865-8E84B4717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27" y="1451415"/>
            <a:ext cx="3496992" cy="410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95766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</TotalTime>
  <Words>459</Words>
  <Application>Microsoft Office PowerPoint</Application>
  <PresentationFormat>Presentazione su schermo (4:3)</PresentationFormat>
  <Paragraphs>269</Paragraphs>
  <Slides>11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Arial</vt:lpstr>
      <vt:lpstr>Calibri</vt:lpstr>
      <vt:lpstr>Cambria Math</vt:lpstr>
      <vt:lpstr>Noto Sans Symbols</vt:lpstr>
      <vt:lpstr>Wingdings</vt:lpstr>
      <vt:lpstr>POLI</vt:lpstr>
      <vt:lpstr>Titolo presentazione sottotitolo</vt:lpstr>
      <vt:lpstr>Goal of the project  Max Sum  </vt:lpstr>
      <vt:lpstr>Abstract View Simple Example </vt:lpstr>
      <vt:lpstr>Goal of the project  Max Sum  </vt:lpstr>
      <vt:lpstr>Comments </vt:lpstr>
      <vt:lpstr>Abstract View Simple Example </vt:lpstr>
      <vt:lpstr>Abstract View Step 1 </vt:lpstr>
      <vt:lpstr>Presentazione standard di PowerPoint</vt:lpstr>
      <vt:lpstr>Abstract View Step 1</vt:lpstr>
      <vt:lpstr>Abstract View Step 2</vt:lpstr>
      <vt:lpstr>Abstract View Step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presentazione sottotitolo</dc:title>
  <cp:lastModifiedBy>Dominic Crippa</cp:lastModifiedBy>
  <cp:revision>45</cp:revision>
  <dcterms:modified xsi:type="dcterms:W3CDTF">2019-04-09T21:28:15Z</dcterms:modified>
</cp:coreProperties>
</file>